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7-11T12:57:03.333" v="4" actId="478"/>
      <pc:docMkLst>
        <pc:docMk/>
      </pc:docMkLst>
      <pc:sldChg chg="delSp modSp mod">
        <pc:chgData name="Екатерина Чимутова" userId="4e1c11216741eefa" providerId="LiveId" clId="{E01BB03D-4D9F-4CF2-BCCB-B77BB2E13832}" dt="2026-07-11T12:56:55.483" v="1" actId="1076"/>
        <pc:sldMkLst>
          <pc:docMk/>
          <pc:sldMk cId="137789338" sldId="257"/>
        </pc:sldMkLst>
        <pc:graphicFrameChg chg="mod">
          <ac:chgData name="Екатерина Чимутова" userId="4e1c11216741eefa" providerId="LiveId" clId="{E01BB03D-4D9F-4CF2-BCCB-B77BB2E13832}" dt="2026-07-11T12:56:55.483" v="1" actId="1076"/>
          <ac:graphicFrameMkLst>
            <pc:docMk/>
            <pc:sldMk cId="137789338" sldId="257"/>
            <ac:graphicFrameMk id="8" creationId="{00000000-0000-0000-0000-000000000000}"/>
          </ac:graphicFrameMkLst>
        </pc:graphicFrameChg>
        <pc:picChg chg="del">
          <ac:chgData name="Екатерина Чимутова" userId="4e1c11216741eefa" providerId="LiveId" clId="{E01BB03D-4D9F-4CF2-BCCB-B77BB2E13832}" dt="2026-07-11T12:56:48.035" v="0" actId="478"/>
          <ac:picMkLst>
            <pc:docMk/>
            <pc:sldMk cId="137789338" sldId="257"/>
            <ac:picMk id="1026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7-11T12:56:57.835" v="2" actId="478"/>
        <pc:sldMkLst>
          <pc:docMk/>
          <pc:sldMk cId="1741037297" sldId="258"/>
        </pc:sldMkLst>
        <pc:picChg chg="del">
          <ac:chgData name="Екатерина Чимутова" userId="4e1c11216741eefa" providerId="LiveId" clId="{E01BB03D-4D9F-4CF2-BCCB-B77BB2E13832}" dt="2026-07-11T12:56:57.835" v="2" actId="478"/>
          <ac:picMkLst>
            <pc:docMk/>
            <pc:sldMk cId="1741037297" sldId="258"/>
            <ac:picMk id="2050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7-11T12:57:00.349" v="3" actId="478"/>
        <pc:sldMkLst>
          <pc:docMk/>
          <pc:sldMk cId="870748723" sldId="260"/>
        </pc:sldMkLst>
        <pc:picChg chg="del">
          <ac:chgData name="Екатерина Чимутова" userId="4e1c11216741eefa" providerId="LiveId" clId="{E01BB03D-4D9F-4CF2-BCCB-B77BB2E13832}" dt="2026-07-11T12:57:00.349" v="3" actId="478"/>
          <ac:picMkLst>
            <pc:docMk/>
            <pc:sldMk cId="870748723" sldId="260"/>
            <ac:picMk id="3077" creationId="{00000000-0000-0000-0000-000000000000}"/>
          </ac:picMkLst>
        </pc:picChg>
      </pc:sldChg>
      <pc:sldChg chg="delSp">
        <pc:chgData name="Екатерина Чимутова" userId="4e1c11216741eefa" providerId="LiveId" clId="{E01BB03D-4D9F-4CF2-BCCB-B77BB2E13832}" dt="2026-07-11T12:57:03.333" v="4" actId="478"/>
        <pc:sldMkLst>
          <pc:docMk/>
          <pc:sldMk cId="1777541853" sldId="261"/>
        </pc:sldMkLst>
        <pc:picChg chg="del">
          <ac:chgData name="Екатерина Чимутова" userId="4e1c11216741eefa" providerId="LiveId" clId="{E01BB03D-4D9F-4CF2-BCCB-B77BB2E13832}" dt="2026-07-11T12:57:03.333" v="4" actId="478"/>
          <ac:picMkLst>
            <pc:docMk/>
            <pc:sldMk cId="1777541853" sldId="261"/>
            <ac:picMk id="4099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439CF7-218C-4BEC-A637-2E8F791D75F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9D89FE-FFCB-4188-BF12-700606FFA4AF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Что нужно:</a:t>
          </a:r>
        </a:p>
      </dgm:t>
    </dgm:pt>
    <dgm:pt modelId="{B3C63736-C573-4F8C-BB52-06D4B14FB3F1}" type="parTrans" cxnId="{FC4BB545-616F-4F15-AF78-05104F0F6C95}">
      <dgm:prSet/>
      <dgm:spPr/>
      <dgm:t>
        <a:bodyPr/>
        <a:lstStyle/>
        <a:p>
          <a:endParaRPr lang="ru-RU"/>
        </a:p>
      </dgm:t>
    </dgm:pt>
    <dgm:pt modelId="{410A56CB-C411-489E-8566-8941D22B6AD3}" type="sibTrans" cxnId="{FC4BB545-616F-4F15-AF78-05104F0F6C95}">
      <dgm:prSet/>
      <dgm:spPr/>
      <dgm:t>
        <a:bodyPr/>
        <a:lstStyle/>
        <a:p>
          <a:endParaRPr lang="ru-RU"/>
        </a:p>
      </dgm:t>
    </dgm:pt>
    <dgm:pt modelId="{2674F81E-7AC8-451B-869C-D9C9D4F62473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Две ёмкости (например, красная и синяя миски).</a:t>
          </a:r>
        </a:p>
      </dgm:t>
    </dgm:pt>
    <dgm:pt modelId="{CC1A8FA1-8DBA-42C1-A6A9-F1E3BD232E59}" type="parTrans" cxnId="{F86AA360-CF3B-4697-9B4B-33D60B33AC48}">
      <dgm:prSet/>
      <dgm:spPr/>
      <dgm:t>
        <a:bodyPr/>
        <a:lstStyle/>
        <a:p>
          <a:endParaRPr lang="ru-RU"/>
        </a:p>
      </dgm:t>
    </dgm:pt>
    <dgm:pt modelId="{12CAFF44-E1A9-4A8E-A848-66D38F2D56B1}" type="sibTrans" cxnId="{F86AA360-CF3B-4697-9B4B-33D60B33AC48}">
      <dgm:prSet/>
      <dgm:spPr/>
      <dgm:t>
        <a:bodyPr/>
        <a:lstStyle/>
        <a:p>
          <a:endParaRPr lang="ru-RU"/>
        </a:p>
      </dgm:t>
    </dgm:pt>
    <dgm:pt modelId="{2826A617-6635-43FA-B11D-1EFEA2ABAB7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В красной миске — синие шары.</a:t>
          </a:r>
        </a:p>
      </dgm:t>
    </dgm:pt>
    <dgm:pt modelId="{B942253B-8ADE-41A6-9529-A92E2252C061}" type="parTrans" cxnId="{DBF7C039-53AA-4778-BF1F-454C16455BFD}">
      <dgm:prSet/>
      <dgm:spPr/>
      <dgm:t>
        <a:bodyPr/>
        <a:lstStyle/>
        <a:p>
          <a:endParaRPr lang="ru-RU"/>
        </a:p>
      </dgm:t>
    </dgm:pt>
    <dgm:pt modelId="{312ADCA8-46AC-49F6-A05F-0B4893F089FB}" type="sibTrans" cxnId="{DBF7C039-53AA-4778-BF1F-454C16455BFD}">
      <dgm:prSet/>
      <dgm:spPr/>
      <dgm:t>
        <a:bodyPr/>
        <a:lstStyle/>
        <a:p>
          <a:endParaRPr lang="ru-RU"/>
        </a:p>
      </dgm:t>
    </dgm:pt>
    <dgm:pt modelId="{262D3DAD-3BEF-4006-9567-398128337424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В синей миске — красные шары.</a:t>
          </a:r>
        </a:p>
      </dgm:t>
    </dgm:pt>
    <dgm:pt modelId="{4A488A2E-91F5-4D0A-AC3F-324AB52AD00E}" type="parTrans" cxnId="{701FB99B-0652-4F80-9055-C364772DEFC3}">
      <dgm:prSet/>
      <dgm:spPr/>
      <dgm:t>
        <a:bodyPr/>
        <a:lstStyle/>
        <a:p>
          <a:endParaRPr lang="ru-RU"/>
        </a:p>
      </dgm:t>
    </dgm:pt>
    <dgm:pt modelId="{F74FABEB-B8DE-4A33-B97E-166D2135C592}" type="sibTrans" cxnId="{701FB99B-0652-4F80-9055-C364772DEFC3}">
      <dgm:prSet/>
      <dgm:spPr/>
      <dgm:t>
        <a:bodyPr/>
        <a:lstStyle/>
        <a:p>
          <a:endParaRPr lang="ru-RU"/>
        </a:p>
      </dgm:t>
    </dgm:pt>
    <dgm:pt modelId="{6C78E2DD-9267-45FD-8956-EF63DA8F744F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Шары одинакового размера, удобные для захвата.</a:t>
          </a:r>
        </a:p>
      </dgm:t>
    </dgm:pt>
    <dgm:pt modelId="{FE09F2A9-2657-4040-9113-A74E6711679B}" type="parTrans" cxnId="{9BF654A8-91F0-43F8-8362-6CF01628E619}">
      <dgm:prSet/>
      <dgm:spPr/>
      <dgm:t>
        <a:bodyPr/>
        <a:lstStyle/>
        <a:p>
          <a:endParaRPr lang="ru-RU"/>
        </a:p>
      </dgm:t>
    </dgm:pt>
    <dgm:pt modelId="{FD7A1574-D816-467E-96B3-BB50DBEE860C}" type="sibTrans" cxnId="{9BF654A8-91F0-43F8-8362-6CF01628E619}">
      <dgm:prSet/>
      <dgm:spPr/>
      <dgm:t>
        <a:bodyPr/>
        <a:lstStyle/>
        <a:p>
          <a:endParaRPr lang="ru-RU"/>
        </a:p>
      </dgm:t>
    </dgm:pt>
    <dgm:pt modelId="{26717FF8-631C-4335-8D92-0EC5B6A0BFB1}" type="pres">
      <dgm:prSet presAssocID="{A0439CF7-218C-4BEC-A637-2E8F791D75F6}" presName="linear" presStyleCnt="0">
        <dgm:presLayoutVars>
          <dgm:dir/>
          <dgm:animLvl val="lvl"/>
          <dgm:resizeHandles val="exact"/>
        </dgm:presLayoutVars>
      </dgm:prSet>
      <dgm:spPr/>
    </dgm:pt>
    <dgm:pt modelId="{7388FFD6-BF94-4037-A281-05C5278DFF1A}" type="pres">
      <dgm:prSet presAssocID="{559D89FE-FFCB-4188-BF12-700606FFA4AF}" presName="parentLin" presStyleCnt="0"/>
      <dgm:spPr/>
    </dgm:pt>
    <dgm:pt modelId="{4D066C0A-479D-4E9E-A56E-2A31F737ACAF}" type="pres">
      <dgm:prSet presAssocID="{559D89FE-FFCB-4188-BF12-700606FFA4AF}" presName="parentLeftMargin" presStyleLbl="node1" presStyleIdx="0" presStyleCnt="5"/>
      <dgm:spPr/>
    </dgm:pt>
    <dgm:pt modelId="{071D78F8-1470-4AF8-90C1-0CD670786CE3}" type="pres">
      <dgm:prSet presAssocID="{559D89FE-FFCB-4188-BF12-700606FFA4AF}" presName="parentText" presStyleLbl="node1" presStyleIdx="0" presStyleCnt="5" custLinFactNeighborX="25229" custLinFactNeighborY="6648">
        <dgm:presLayoutVars>
          <dgm:chMax val="0"/>
          <dgm:bulletEnabled val="1"/>
        </dgm:presLayoutVars>
      </dgm:prSet>
      <dgm:spPr/>
    </dgm:pt>
    <dgm:pt modelId="{30C6EACB-9A3F-4E77-866C-9FCCDE78F886}" type="pres">
      <dgm:prSet presAssocID="{559D89FE-FFCB-4188-BF12-700606FFA4AF}" presName="negativeSpace" presStyleCnt="0"/>
      <dgm:spPr/>
    </dgm:pt>
    <dgm:pt modelId="{C6D7D5AB-3851-49DB-89F1-0DABC6E77D7B}" type="pres">
      <dgm:prSet presAssocID="{559D89FE-FFCB-4188-BF12-700606FFA4AF}" presName="childText" presStyleLbl="conFgAcc1" presStyleIdx="0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54383210-735C-4060-ADBE-A85FFB7C869D}" type="pres">
      <dgm:prSet presAssocID="{410A56CB-C411-489E-8566-8941D22B6AD3}" presName="spaceBetweenRectangles" presStyleCnt="0"/>
      <dgm:spPr/>
    </dgm:pt>
    <dgm:pt modelId="{B9159AD5-AF8B-49C7-837D-0B7CD2561892}" type="pres">
      <dgm:prSet presAssocID="{2674F81E-7AC8-451B-869C-D9C9D4F62473}" presName="parentLin" presStyleCnt="0"/>
      <dgm:spPr/>
    </dgm:pt>
    <dgm:pt modelId="{4562CB53-CF5C-4EA0-B003-6B357F78760E}" type="pres">
      <dgm:prSet presAssocID="{2674F81E-7AC8-451B-869C-D9C9D4F62473}" presName="parentLeftMargin" presStyleLbl="node1" presStyleIdx="0" presStyleCnt="5"/>
      <dgm:spPr/>
    </dgm:pt>
    <dgm:pt modelId="{FB3D0F75-28B3-43D9-B0CE-7354254D76BC}" type="pres">
      <dgm:prSet presAssocID="{2674F81E-7AC8-451B-869C-D9C9D4F6247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75EFF2F-B3A5-4703-AF9F-C71D581B969F}" type="pres">
      <dgm:prSet presAssocID="{2674F81E-7AC8-451B-869C-D9C9D4F62473}" presName="negativeSpace" presStyleCnt="0"/>
      <dgm:spPr/>
    </dgm:pt>
    <dgm:pt modelId="{522E919C-5294-4C7F-9D92-A7BA4A9C2391}" type="pres">
      <dgm:prSet presAssocID="{2674F81E-7AC8-451B-869C-D9C9D4F62473}" presName="childText" presStyleLbl="conFgAcc1" presStyleIdx="1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7DBFB5BB-53BD-4339-A3E5-43C94E5516DE}" type="pres">
      <dgm:prSet presAssocID="{12CAFF44-E1A9-4A8E-A848-66D38F2D56B1}" presName="spaceBetweenRectangles" presStyleCnt="0"/>
      <dgm:spPr/>
    </dgm:pt>
    <dgm:pt modelId="{7BDE7B17-4DBD-4029-A724-E49F3DDD83C3}" type="pres">
      <dgm:prSet presAssocID="{2826A617-6635-43FA-B11D-1EFEA2ABAB7E}" presName="parentLin" presStyleCnt="0"/>
      <dgm:spPr/>
    </dgm:pt>
    <dgm:pt modelId="{91F67978-3E14-49B7-B242-FE1277C7DAAD}" type="pres">
      <dgm:prSet presAssocID="{2826A617-6635-43FA-B11D-1EFEA2ABAB7E}" presName="parentLeftMargin" presStyleLbl="node1" presStyleIdx="1" presStyleCnt="5"/>
      <dgm:spPr/>
    </dgm:pt>
    <dgm:pt modelId="{CFF088AF-B1BE-4CF5-905F-9C695CD7CB51}" type="pres">
      <dgm:prSet presAssocID="{2826A617-6635-43FA-B11D-1EFEA2ABAB7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70AE68D-DF01-4DFD-BE23-4AA921B81D6A}" type="pres">
      <dgm:prSet presAssocID="{2826A617-6635-43FA-B11D-1EFEA2ABAB7E}" presName="negativeSpace" presStyleCnt="0"/>
      <dgm:spPr/>
    </dgm:pt>
    <dgm:pt modelId="{DFA686BD-FFC6-40D1-9F7D-F7A800A71A80}" type="pres">
      <dgm:prSet presAssocID="{2826A617-6635-43FA-B11D-1EFEA2ABAB7E}" presName="childText" presStyleLbl="conFgAcc1" presStyleIdx="2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94405D74-8F19-45F1-8467-9495381E459C}" type="pres">
      <dgm:prSet presAssocID="{312ADCA8-46AC-49F6-A05F-0B4893F089FB}" presName="spaceBetweenRectangles" presStyleCnt="0"/>
      <dgm:spPr/>
    </dgm:pt>
    <dgm:pt modelId="{63F830FC-3559-438C-B955-836B92C30888}" type="pres">
      <dgm:prSet presAssocID="{262D3DAD-3BEF-4006-9567-398128337424}" presName="parentLin" presStyleCnt="0"/>
      <dgm:spPr/>
    </dgm:pt>
    <dgm:pt modelId="{2180E673-BC2A-41C0-899D-F3942AD1C5A5}" type="pres">
      <dgm:prSet presAssocID="{262D3DAD-3BEF-4006-9567-398128337424}" presName="parentLeftMargin" presStyleLbl="node1" presStyleIdx="2" presStyleCnt="5"/>
      <dgm:spPr/>
    </dgm:pt>
    <dgm:pt modelId="{7EDB2D57-1563-4AE8-9BE4-E3B12DB988DA}" type="pres">
      <dgm:prSet presAssocID="{262D3DAD-3BEF-4006-9567-39812833742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1085FDE-4055-4681-921C-0EDEA92D2B0E}" type="pres">
      <dgm:prSet presAssocID="{262D3DAD-3BEF-4006-9567-398128337424}" presName="negativeSpace" presStyleCnt="0"/>
      <dgm:spPr/>
    </dgm:pt>
    <dgm:pt modelId="{9930D54D-8D8E-41B8-867A-FEF71B4E2AEA}" type="pres">
      <dgm:prSet presAssocID="{262D3DAD-3BEF-4006-9567-398128337424}" presName="childText" presStyleLbl="conFgAcc1" presStyleIdx="3" presStyleCnt="5">
        <dgm:presLayoutVars>
          <dgm:bulletEnabled val="1"/>
        </dgm:presLayoutVars>
      </dgm:prSet>
      <dgm:spPr>
        <a:noFill/>
        <a:ln>
          <a:noFill/>
        </a:ln>
      </dgm:spPr>
    </dgm:pt>
    <dgm:pt modelId="{2A269131-1D1C-4414-BE9D-66F993C58CC8}" type="pres">
      <dgm:prSet presAssocID="{F74FABEB-B8DE-4A33-B97E-166D2135C592}" presName="spaceBetweenRectangles" presStyleCnt="0"/>
      <dgm:spPr/>
    </dgm:pt>
    <dgm:pt modelId="{A3FA05F9-2790-4518-9FF6-CFE648C8AD1B}" type="pres">
      <dgm:prSet presAssocID="{6C78E2DD-9267-45FD-8956-EF63DA8F744F}" presName="parentLin" presStyleCnt="0"/>
      <dgm:spPr/>
    </dgm:pt>
    <dgm:pt modelId="{9AD864F8-A404-4308-B755-1BE4EBC0F064}" type="pres">
      <dgm:prSet presAssocID="{6C78E2DD-9267-45FD-8956-EF63DA8F744F}" presName="parentLeftMargin" presStyleLbl="node1" presStyleIdx="3" presStyleCnt="5"/>
      <dgm:spPr/>
    </dgm:pt>
    <dgm:pt modelId="{C0B335BA-7D59-43E1-89D0-75492C76CEE6}" type="pres">
      <dgm:prSet presAssocID="{6C78E2DD-9267-45FD-8956-EF63DA8F744F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F53BFFB-88B3-4299-9FB7-41CA8FA18913}" type="pres">
      <dgm:prSet presAssocID="{6C78E2DD-9267-45FD-8956-EF63DA8F744F}" presName="negativeSpace" presStyleCnt="0"/>
      <dgm:spPr/>
    </dgm:pt>
    <dgm:pt modelId="{5D51BA69-37B8-4B37-814F-36FF63098D09}" type="pres">
      <dgm:prSet presAssocID="{6C78E2DD-9267-45FD-8956-EF63DA8F744F}" presName="childText" presStyleLbl="conFgAcc1" presStyleIdx="4" presStyleCnt="5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963DAD09-0A46-485F-ADAA-0D7C73035A92}" type="presOf" srcId="{2674F81E-7AC8-451B-869C-D9C9D4F62473}" destId="{FB3D0F75-28B3-43D9-B0CE-7354254D76BC}" srcOrd="1" destOrd="0" presId="urn:microsoft.com/office/officeart/2005/8/layout/list1"/>
    <dgm:cxn modelId="{8B13BE14-FA22-47B9-980A-E39461DB5C61}" type="presOf" srcId="{559D89FE-FFCB-4188-BF12-700606FFA4AF}" destId="{071D78F8-1470-4AF8-90C1-0CD670786CE3}" srcOrd="1" destOrd="0" presId="urn:microsoft.com/office/officeart/2005/8/layout/list1"/>
    <dgm:cxn modelId="{E3DBA018-175A-4452-9CE6-F3137AEB080D}" type="presOf" srcId="{262D3DAD-3BEF-4006-9567-398128337424}" destId="{7EDB2D57-1563-4AE8-9BE4-E3B12DB988DA}" srcOrd="1" destOrd="0" presId="urn:microsoft.com/office/officeart/2005/8/layout/list1"/>
    <dgm:cxn modelId="{2483932A-57D8-4668-AD33-47AFBAD7547D}" type="presOf" srcId="{2826A617-6635-43FA-B11D-1EFEA2ABAB7E}" destId="{CFF088AF-B1BE-4CF5-905F-9C695CD7CB51}" srcOrd="1" destOrd="0" presId="urn:microsoft.com/office/officeart/2005/8/layout/list1"/>
    <dgm:cxn modelId="{DBF7C039-53AA-4778-BF1F-454C16455BFD}" srcId="{A0439CF7-218C-4BEC-A637-2E8F791D75F6}" destId="{2826A617-6635-43FA-B11D-1EFEA2ABAB7E}" srcOrd="2" destOrd="0" parTransId="{B942253B-8ADE-41A6-9529-A92E2252C061}" sibTransId="{312ADCA8-46AC-49F6-A05F-0B4893F089FB}"/>
    <dgm:cxn modelId="{0A696540-390F-4DFB-A0C5-7043A9E4CD86}" type="presOf" srcId="{2674F81E-7AC8-451B-869C-D9C9D4F62473}" destId="{4562CB53-CF5C-4EA0-B003-6B357F78760E}" srcOrd="0" destOrd="0" presId="urn:microsoft.com/office/officeart/2005/8/layout/list1"/>
    <dgm:cxn modelId="{F86AA360-CF3B-4697-9B4B-33D60B33AC48}" srcId="{A0439CF7-218C-4BEC-A637-2E8F791D75F6}" destId="{2674F81E-7AC8-451B-869C-D9C9D4F62473}" srcOrd="1" destOrd="0" parTransId="{CC1A8FA1-8DBA-42C1-A6A9-F1E3BD232E59}" sibTransId="{12CAFF44-E1A9-4A8E-A848-66D38F2D56B1}"/>
    <dgm:cxn modelId="{FC4BB545-616F-4F15-AF78-05104F0F6C95}" srcId="{A0439CF7-218C-4BEC-A637-2E8F791D75F6}" destId="{559D89FE-FFCB-4188-BF12-700606FFA4AF}" srcOrd="0" destOrd="0" parTransId="{B3C63736-C573-4F8C-BB52-06D4B14FB3F1}" sibTransId="{410A56CB-C411-489E-8566-8941D22B6AD3}"/>
    <dgm:cxn modelId="{C5940D7D-94D7-4583-A724-613FE3849094}" type="presOf" srcId="{559D89FE-FFCB-4188-BF12-700606FFA4AF}" destId="{4D066C0A-479D-4E9E-A56E-2A31F737ACAF}" srcOrd="0" destOrd="0" presId="urn:microsoft.com/office/officeart/2005/8/layout/list1"/>
    <dgm:cxn modelId="{AEB2A297-7AC4-4253-9738-117CD088F06E}" type="presOf" srcId="{6C78E2DD-9267-45FD-8956-EF63DA8F744F}" destId="{C0B335BA-7D59-43E1-89D0-75492C76CEE6}" srcOrd="1" destOrd="0" presId="urn:microsoft.com/office/officeart/2005/8/layout/list1"/>
    <dgm:cxn modelId="{701FB99B-0652-4F80-9055-C364772DEFC3}" srcId="{A0439CF7-218C-4BEC-A637-2E8F791D75F6}" destId="{262D3DAD-3BEF-4006-9567-398128337424}" srcOrd="3" destOrd="0" parTransId="{4A488A2E-91F5-4D0A-AC3F-324AB52AD00E}" sibTransId="{F74FABEB-B8DE-4A33-B97E-166D2135C592}"/>
    <dgm:cxn modelId="{32E149A4-5943-4CD6-B2B0-8ECF9B2395A7}" type="presOf" srcId="{6C78E2DD-9267-45FD-8956-EF63DA8F744F}" destId="{9AD864F8-A404-4308-B755-1BE4EBC0F064}" srcOrd="0" destOrd="0" presId="urn:microsoft.com/office/officeart/2005/8/layout/list1"/>
    <dgm:cxn modelId="{8085B2A7-7E87-4FE6-AD52-31063A3E5A8D}" type="presOf" srcId="{2826A617-6635-43FA-B11D-1EFEA2ABAB7E}" destId="{91F67978-3E14-49B7-B242-FE1277C7DAAD}" srcOrd="0" destOrd="0" presId="urn:microsoft.com/office/officeart/2005/8/layout/list1"/>
    <dgm:cxn modelId="{9BF654A8-91F0-43F8-8362-6CF01628E619}" srcId="{A0439CF7-218C-4BEC-A637-2E8F791D75F6}" destId="{6C78E2DD-9267-45FD-8956-EF63DA8F744F}" srcOrd="4" destOrd="0" parTransId="{FE09F2A9-2657-4040-9113-A74E6711679B}" sibTransId="{FD7A1574-D816-467E-96B3-BB50DBEE860C}"/>
    <dgm:cxn modelId="{D6BEF8C6-0636-48DA-9577-BF4A69B209C0}" type="presOf" srcId="{262D3DAD-3BEF-4006-9567-398128337424}" destId="{2180E673-BC2A-41C0-899D-F3942AD1C5A5}" srcOrd="0" destOrd="0" presId="urn:microsoft.com/office/officeart/2005/8/layout/list1"/>
    <dgm:cxn modelId="{E6137BD9-C2E2-4289-A389-296619B43D00}" type="presOf" srcId="{A0439CF7-218C-4BEC-A637-2E8F791D75F6}" destId="{26717FF8-631C-4335-8D92-0EC5B6A0BFB1}" srcOrd="0" destOrd="0" presId="urn:microsoft.com/office/officeart/2005/8/layout/list1"/>
    <dgm:cxn modelId="{2C0D2675-F046-403E-9970-7158D77C7512}" type="presParOf" srcId="{26717FF8-631C-4335-8D92-0EC5B6A0BFB1}" destId="{7388FFD6-BF94-4037-A281-05C5278DFF1A}" srcOrd="0" destOrd="0" presId="urn:microsoft.com/office/officeart/2005/8/layout/list1"/>
    <dgm:cxn modelId="{23CCC485-F1A7-4F0B-9F3B-C5DDD1AE1DD4}" type="presParOf" srcId="{7388FFD6-BF94-4037-A281-05C5278DFF1A}" destId="{4D066C0A-479D-4E9E-A56E-2A31F737ACAF}" srcOrd="0" destOrd="0" presId="urn:microsoft.com/office/officeart/2005/8/layout/list1"/>
    <dgm:cxn modelId="{944A8BB7-E141-402A-930A-699F4CDBAF8A}" type="presParOf" srcId="{7388FFD6-BF94-4037-A281-05C5278DFF1A}" destId="{071D78F8-1470-4AF8-90C1-0CD670786CE3}" srcOrd="1" destOrd="0" presId="urn:microsoft.com/office/officeart/2005/8/layout/list1"/>
    <dgm:cxn modelId="{542A5E4D-FF71-4906-8E7F-82C85EE355C6}" type="presParOf" srcId="{26717FF8-631C-4335-8D92-0EC5B6A0BFB1}" destId="{30C6EACB-9A3F-4E77-866C-9FCCDE78F886}" srcOrd="1" destOrd="0" presId="urn:microsoft.com/office/officeart/2005/8/layout/list1"/>
    <dgm:cxn modelId="{A4FD7A54-F75D-4C71-BCE7-29655D01F037}" type="presParOf" srcId="{26717FF8-631C-4335-8D92-0EC5B6A0BFB1}" destId="{C6D7D5AB-3851-49DB-89F1-0DABC6E77D7B}" srcOrd="2" destOrd="0" presId="urn:microsoft.com/office/officeart/2005/8/layout/list1"/>
    <dgm:cxn modelId="{765FE4B6-46BC-4C27-AAE7-AF800F7DC8DB}" type="presParOf" srcId="{26717FF8-631C-4335-8D92-0EC5B6A0BFB1}" destId="{54383210-735C-4060-ADBE-A85FFB7C869D}" srcOrd="3" destOrd="0" presId="urn:microsoft.com/office/officeart/2005/8/layout/list1"/>
    <dgm:cxn modelId="{637B1ED4-649C-4531-B57E-3FBA78348CBE}" type="presParOf" srcId="{26717FF8-631C-4335-8D92-0EC5B6A0BFB1}" destId="{B9159AD5-AF8B-49C7-837D-0B7CD2561892}" srcOrd="4" destOrd="0" presId="urn:microsoft.com/office/officeart/2005/8/layout/list1"/>
    <dgm:cxn modelId="{144F0498-A25C-4D65-BE79-33017004583F}" type="presParOf" srcId="{B9159AD5-AF8B-49C7-837D-0B7CD2561892}" destId="{4562CB53-CF5C-4EA0-B003-6B357F78760E}" srcOrd="0" destOrd="0" presId="urn:microsoft.com/office/officeart/2005/8/layout/list1"/>
    <dgm:cxn modelId="{AD020C97-8AD3-4F41-84C9-35574D70F153}" type="presParOf" srcId="{B9159AD5-AF8B-49C7-837D-0B7CD2561892}" destId="{FB3D0F75-28B3-43D9-B0CE-7354254D76BC}" srcOrd="1" destOrd="0" presId="urn:microsoft.com/office/officeart/2005/8/layout/list1"/>
    <dgm:cxn modelId="{455AB911-BC45-41E6-97DB-35B860C156FC}" type="presParOf" srcId="{26717FF8-631C-4335-8D92-0EC5B6A0BFB1}" destId="{A75EFF2F-B3A5-4703-AF9F-C71D581B969F}" srcOrd="5" destOrd="0" presId="urn:microsoft.com/office/officeart/2005/8/layout/list1"/>
    <dgm:cxn modelId="{62AC053F-CBBF-4EBC-A37A-1B03B71734F4}" type="presParOf" srcId="{26717FF8-631C-4335-8D92-0EC5B6A0BFB1}" destId="{522E919C-5294-4C7F-9D92-A7BA4A9C2391}" srcOrd="6" destOrd="0" presId="urn:microsoft.com/office/officeart/2005/8/layout/list1"/>
    <dgm:cxn modelId="{5F705C8C-9F48-4FB0-89C5-5820E4C47F71}" type="presParOf" srcId="{26717FF8-631C-4335-8D92-0EC5B6A0BFB1}" destId="{7DBFB5BB-53BD-4339-A3E5-43C94E5516DE}" srcOrd="7" destOrd="0" presId="urn:microsoft.com/office/officeart/2005/8/layout/list1"/>
    <dgm:cxn modelId="{7D0543BE-C4D8-4849-8F5C-368DFA69B377}" type="presParOf" srcId="{26717FF8-631C-4335-8D92-0EC5B6A0BFB1}" destId="{7BDE7B17-4DBD-4029-A724-E49F3DDD83C3}" srcOrd="8" destOrd="0" presId="urn:microsoft.com/office/officeart/2005/8/layout/list1"/>
    <dgm:cxn modelId="{EB9C804E-7FB7-49FF-9B97-6FC03DDA7DD6}" type="presParOf" srcId="{7BDE7B17-4DBD-4029-A724-E49F3DDD83C3}" destId="{91F67978-3E14-49B7-B242-FE1277C7DAAD}" srcOrd="0" destOrd="0" presId="urn:microsoft.com/office/officeart/2005/8/layout/list1"/>
    <dgm:cxn modelId="{CA2F0622-DF4E-4E67-AD1A-94997F0FE9FA}" type="presParOf" srcId="{7BDE7B17-4DBD-4029-A724-E49F3DDD83C3}" destId="{CFF088AF-B1BE-4CF5-905F-9C695CD7CB51}" srcOrd="1" destOrd="0" presId="urn:microsoft.com/office/officeart/2005/8/layout/list1"/>
    <dgm:cxn modelId="{241CCA6D-BE6F-4C85-9D7C-A266FE49AE55}" type="presParOf" srcId="{26717FF8-631C-4335-8D92-0EC5B6A0BFB1}" destId="{570AE68D-DF01-4DFD-BE23-4AA921B81D6A}" srcOrd="9" destOrd="0" presId="urn:microsoft.com/office/officeart/2005/8/layout/list1"/>
    <dgm:cxn modelId="{6848F59C-A231-473D-AF5E-8181303F7714}" type="presParOf" srcId="{26717FF8-631C-4335-8D92-0EC5B6A0BFB1}" destId="{DFA686BD-FFC6-40D1-9F7D-F7A800A71A80}" srcOrd="10" destOrd="0" presId="urn:microsoft.com/office/officeart/2005/8/layout/list1"/>
    <dgm:cxn modelId="{E6B6DB00-2928-4250-897E-D0865670B754}" type="presParOf" srcId="{26717FF8-631C-4335-8D92-0EC5B6A0BFB1}" destId="{94405D74-8F19-45F1-8467-9495381E459C}" srcOrd="11" destOrd="0" presId="urn:microsoft.com/office/officeart/2005/8/layout/list1"/>
    <dgm:cxn modelId="{B6827826-0F28-4919-8635-B8683132A9DA}" type="presParOf" srcId="{26717FF8-631C-4335-8D92-0EC5B6A0BFB1}" destId="{63F830FC-3559-438C-B955-836B92C30888}" srcOrd="12" destOrd="0" presId="urn:microsoft.com/office/officeart/2005/8/layout/list1"/>
    <dgm:cxn modelId="{99427FCE-2C27-4A35-A584-9934C0D5AD35}" type="presParOf" srcId="{63F830FC-3559-438C-B955-836B92C30888}" destId="{2180E673-BC2A-41C0-899D-F3942AD1C5A5}" srcOrd="0" destOrd="0" presId="urn:microsoft.com/office/officeart/2005/8/layout/list1"/>
    <dgm:cxn modelId="{E4F64DCD-EB16-4819-860B-AD398D5AB5B9}" type="presParOf" srcId="{63F830FC-3559-438C-B955-836B92C30888}" destId="{7EDB2D57-1563-4AE8-9BE4-E3B12DB988DA}" srcOrd="1" destOrd="0" presId="urn:microsoft.com/office/officeart/2005/8/layout/list1"/>
    <dgm:cxn modelId="{E41A6FD5-00A0-497B-A07F-F32745B2E1D4}" type="presParOf" srcId="{26717FF8-631C-4335-8D92-0EC5B6A0BFB1}" destId="{11085FDE-4055-4681-921C-0EDEA92D2B0E}" srcOrd="13" destOrd="0" presId="urn:microsoft.com/office/officeart/2005/8/layout/list1"/>
    <dgm:cxn modelId="{9F97EBD8-A821-464B-B386-97165388A16E}" type="presParOf" srcId="{26717FF8-631C-4335-8D92-0EC5B6A0BFB1}" destId="{9930D54D-8D8E-41B8-867A-FEF71B4E2AEA}" srcOrd="14" destOrd="0" presId="urn:microsoft.com/office/officeart/2005/8/layout/list1"/>
    <dgm:cxn modelId="{D2F1B94D-4B6C-4BBF-97DA-7D0C18BC2E52}" type="presParOf" srcId="{26717FF8-631C-4335-8D92-0EC5B6A0BFB1}" destId="{2A269131-1D1C-4414-BE9D-66F993C58CC8}" srcOrd="15" destOrd="0" presId="urn:microsoft.com/office/officeart/2005/8/layout/list1"/>
    <dgm:cxn modelId="{DC72A587-20D2-447C-BED8-B9828D6E358F}" type="presParOf" srcId="{26717FF8-631C-4335-8D92-0EC5B6A0BFB1}" destId="{A3FA05F9-2790-4518-9FF6-CFE648C8AD1B}" srcOrd="16" destOrd="0" presId="urn:microsoft.com/office/officeart/2005/8/layout/list1"/>
    <dgm:cxn modelId="{9BB23658-9D9E-42FB-9E04-7B472C4BA4AF}" type="presParOf" srcId="{A3FA05F9-2790-4518-9FF6-CFE648C8AD1B}" destId="{9AD864F8-A404-4308-B755-1BE4EBC0F064}" srcOrd="0" destOrd="0" presId="urn:microsoft.com/office/officeart/2005/8/layout/list1"/>
    <dgm:cxn modelId="{59079DC7-1ADF-4B36-91CC-D5DF9A1CBE7C}" type="presParOf" srcId="{A3FA05F9-2790-4518-9FF6-CFE648C8AD1B}" destId="{C0B335BA-7D59-43E1-89D0-75492C76CEE6}" srcOrd="1" destOrd="0" presId="urn:microsoft.com/office/officeart/2005/8/layout/list1"/>
    <dgm:cxn modelId="{D38AA240-D0B7-499A-89EF-03316FA17542}" type="presParOf" srcId="{26717FF8-631C-4335-8D92-0EC5B6A0BFB1}" destId="{5F53BFFB-88B3-4299-9FB7-41CA8FA18913}" srcOrd="17" destOrd="0" presId="urn:microsoft.com/office/officeart/2005/8/layout/list1"/>
    <dgm:cxn modelId="{C7036B28-7B3C-466E-88B0-8F51B88B1210}" type="presParOf" srcId="{26717FF8-631C-4335-8D92-0EC5B6A0BFB1}" destId="{5D51BA69-37B8-4B37-814F-36FF63098D0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8DEE20-EB60-40E6-A6B2-8B232ED3EC9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18049E-C408-48F6-8764-AE9B26A10FB6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/>
            <a:t>Две цветные корзинки (например, красная и синяя)</a:t>
          </a:r>
        </a:p>
      </dgm:t>
    </dgm:pt>
    <dgm:pt modelId="{D3E84FE6-DFFA-48DD-A982-3C9F1F7A6E77}" type="parTrans" cxnId="{36CBD065-61BB-42CF-8779-82D5A0EA1BD6}">
      <dgm:prSet/>
      <dgm:spPr/>
      <dgm:t>
        <a:bodyPr/>
        <a:lstStyle/>
        <a:p>
          <a:endParaRPr lang="ru-RU"/>
        </a:p>
      </dgm:t>
    </dgm:pt>
    <dgm:pt modelId="{7533A0A0-8457-42B4-9A6E-89D562810124}" type="sibTrans" cxnId="{36CBD065-61BB-42CF-8779-82D5A0EA1BD6}">
      <dgm:prSet/>
      <dgm:spPr/>
      <dgm:t>
        <a:bodyPr/>
        <a:lstStyle/>
        <a:p>
          <a:endParaRPr lang="ru-RU"/>
        </a:p>
      </dgm:t>
    </dgm:pt>
    <dgm:pt modelId="{E88AF660-778E-4457-8E94-7EE4F144F50F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/>
            <a:t>Два ряда вырезных кружочков (диаметром 3–5 см) из картона или </a:t>
          </a:r>
          <a:r>
            <a:rPr lang="ru-RU" sz="1800" dirty="0" err="1"/>
            <a:t>пластика:левый</a:t>
          </a:r>
          <a:r>
            <a:rPr lang="ru-RU" sz="1800" dirty="0"/>
            <a:t> ряд — 6–10 кружочков (цвета красный и синий в случайном порядке)правый ряд — 6–10 кружочков (цвета красный и синий в случайном порядке)</a:t>
          </a:r>
        </a:p>
      </dgm:t>
    </dgm:pt>
    <dgm:pt modelId="{EE70F0EC-A70D-4459-B2B2-AAB6B0DF4E3F}" type="parTrans" cxnId="{F0B7AA4B-032E-4920-AF41-AC7EDF9037FC}">
      <dgm:prSet/>
      <dgm:spPr/>
      <dgm:t>
        <a:bodyPr/>
        <a:lstStyle/>
        <a:p>
          <a:endParaRPr lang="ru-RU"/>
        </a:p>
      </dgm:t>
    </dgm:pt>
    <dgm:pt modelId="{94B99250-D20C-4444-B2D1-44098552B25F}" type="sibTrans" cxnId="{F0B7AA4B-032E-4920-AF41-AC7EDF9037FC}">
      <dgm:prSet/>
      <dgm:spPr/>
      <dgm:t>
        <a:bodyPr/>
        <a:lstStyle/>
        <a:p>
          <a:endParaRPr lang="ru-RU"/>
        </a:p>
      </dgm:t>
    </dgm:pt>
    <dgm:pt modelId="{8D4B658C-1B00-48BE-8D7C-DFF7A3B55E82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/>
            <a:t>Стол или ровная поверхность</a:t>
          </a:r>
        </a:p>
      </dgm:t>
    </dgm:pt>
    <dgm:pt modelId="{4965AF6F-050C-4A5C-BC68-8135EB401A0A}" type="parTrans" cxnId="{7FE127CF-8BD9-47B5-9836-8DEBDACB425E}">
      <dgm:prSet/>
      <dgm:spPr/>
      <dgm:t>
        <a:bodyPr/>
        <a:lstStyle/>
        <a:p>
          <a:endParaRPr lang="ru-RU"/>
        </a:p>
      </dgm:t>
    </dgm:pt>
    <dgm:pt modelId="{AC6BA73C-A05C-4745-984C-D79D0D6853B5}" type="sibTrans" cxnId="{7FE127CF-8BD9-47B5-9836-8DEBDACB425E}">
      <dgm:prSet/>
      <dgm:spPr/>
      <dgm:t>
        <a:bodyPr/>
        <a:lstStyle/>
        <a:p>
          <a:endParaRPr lang="ru-RU"/>
        </a:p>
      </dgm:t>
    </dgm:pt>
    <dgm:pt modelId="{034ADD78-DB70-42FA-AA07-B28E40CC27BD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800" dirty="0"/>
            <a:t>(По желанию) поднос для ограничения рабочей зоны</a:t>
          </a:r>
        </a:p>
      </dgm:t>
    </dgm:pt>
    <dgm:pt modelId="{01732206-3F49-445F-87F7-602CB434566E}" type="parTrans" cxnId="{0C6DD15E-273A-4AAE-BD50-B7C0E46DF4BD}">
      <dgm:prSet/>
      <dgm:spPr/>
      <dgm:t>
        <a:bodyPr/>
        <a:lstStyle/>
        <a:p>
          <a:endParaRPr lang="ru-RU"/>
        </a:p>
      </dgm:t>
    </dgm:pt>
    <dgm:pt modelId="{6FB6CBEB-38C1-4572-88A9-5C44D99FE123}" type="sibTrans" cxnId="{0C6DD15E-273A-4AAE-BD50-B7C0E46DF4BD}">
      <dgm:prSet/>
      <dgm:spPr/>
      <dgm:t>
        <a:bodyPr/>
        <a:lstStyle/>
        <a:p>
          <a:endParaRPr lang="ru-RU"/>
        </a:p>
      </dgm:t>
    </dgm:pt>
    <dgm:pt modelId="{C2A17772-01E4-4AF1-A731-AA8CFF5FF3A9}" type="pres">
      <dgm:prSet presAssocID="{A98DEE20-EB60-40E6-A6B2-8B232ED3EC9A}" presName="linear" presStyleCnt="0">
        <dgm:presLayoutVars>
          <dgm:dir/>
          <dgm:animLvl val="lvl"/>
          <dgm:resizeHandles val="exact"/>
        </dgm:presLayoutVars>
      </dgm:prSet>
      <dgm:spPr/>
    </dgm:pt>
    <dgm:pt modelId="{418C8CD3-3C5A-405B-92E6-09578207FF86}" type="pres">
      <dgm:prSet presAssocID="{3618049E-C408-48F6-8764-AE9B26A10FB6}" presName="parentLin" presStyleCnt="0"/>
      <dgm:spPr/>
    </dgm:pt>
    <dgm:pt modelId="{AB4E1E1B-3DA8-46CF-AD7F-159278F7A4FB}" type="pres">
      <dgm:prSet presAssocID="{3618049E-C408-48F6-8764-AE9B26A10FB6}" presName="parentLeftMargin" presStyleLbl="node1" presStyleIdx="0" presStyleCnt="4"/>
      <dgm:spPr/>
    </dgm:pt>
    <dgm:pt modelId="{13482B4C-C810-4E3C-8211-9709C481B0AC}" type="pres">
      <dgm:prSet presAssocID="{3618049E-C408-48F6-8764-AE9B26A10FB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E8FCEC1-3904-40BC-800F-B5C181EC6310}" type="pres">
      <dgm:prSet presAssocID="{3618049E-C408-48F6-8764-AE9B26A10FB6}" presName="negativeSpace" presStyleCnt="0"/>
      <dgm:spPr/>
    </dgm:pt>
    <dgm:pt modelId="{5E9621C1-036D-4D17-B39E-5BA2C407E999}" type="pres">
      <dgm:prSet presAssocID="{3618049E-C408-48F6-8764-AE9B26A10FB6}" presName="childText" presStyleLbl="conFgAcc1" presStyleIdx="0" presStyleCnt="4">
        <dgm:presLayoutVars>
          <dgm:bulletEnabled val="1"/>
        </dgm:presLayoutVars>
      </dgm:prSet>
      <dgm:spPr>
        <a:noFill/>
        <a:ln>
          <a:noFill/>
        </a:ln>
      </dgm:spPr>
    </dgm:pt>
    <dgm:pt modelId="{8ACB32ED-EFB7-46C5-A700-3358A47B7AE3}" type="pres">
      <dgm:prSet presAssocID="{7533A0A0-8457-42B4-9A6E-89D562810124}" presName="spaceBetweenRectangles" presStyleCnt="0"/>
      <dgm:spPr/>
    </dgm:pt>
    <dgm:pt modelId="{F25B6672-56E1-4E9A-8CD2-499EA31FA94D}" type="pres">
      <dgm:prSet presAssocID="{E88AF660-778E-4457-8E94-7EE4F144F50F}" presName="parentLin" presStyleCnt="0"/>
      <dgm:spPr/>
    </dgm:pt>
    <dgm:pt modelId="{6E661C04-53DE-488A-B7F7-D4909303ABA5}" type="pres">
      <dgm:prSet presAssocID="{E88AF660-778E-4457-8E94-7EE4F144F50F}" presName="parentLeftMargin" presStyleLbl="node1" presStyleIdx="0" presStyleCnt="4"/>
      <dgm:spPr/>
    </dgm:pt>
    <dgm:pt modelId="{80945040-684C-4D20-AA53-A7B2031E208F}" type="pres">
      <dgm:prSet presAssocID="{E88AF660-778E-4457-8E94-7EE4F144F50F}" presName="parentText" presStyleLbl="node1" presStyleIdx="1" presStyleCnt="4" custScaleX="102081" custScaleY="407459">
        <dgm:presLayoutVars>
          <dgm:chMax val="0"/>
          <dgm:bulletEnabled val="1"/>
        </dgm:presLayoutVars>
      </dgm:prSet>
      <dgm:spPr/>
    </dgm:pt>
    <dgm:pt modelId="{FF3D0291-C9DC-426C-B09C-4D36F8D0C9C1}" type="pres">
      <dgm:prSet presAssocID="{E88AF660-778E-4457-8E94-7EE4F144F50F}" presName="negativeSpace" presStyleCnt="0"/>
      <dgm:spPr/>
    </dgm:pt>
    <dgm:pt modelId="{465D6204-EAC7-40E4-858E-6ECC9C447462}" type="pres">
      <dgm:prSet presAssocID="{E88AF660-778E-4457-8E94-7EE4F144F50F}" presName="childText" presStyleLbl="conFgAcc1" presStyleIdx="1" presStyleCnt="4">
        <dgm:presLayoutVars>
          <dgm:bulletEnabled val="1"/>
        </dgm:presLayoutVars>
      </dgm:prSet>
      <dgm:spPr>
        <a:noFill/>
        <a:ln>
          <a:noFill/>
        </a:ln>
      </dgm:spPr>
    </dgm:pt>
    <dgm:pt modelId="{87C2FFC0-9C69-4A06-9193-8C9D158D59FA}" type="pres">
      <dgm:prSet presAssocID="{94B99250-D20C-4444-B2D1-44098552B25F}" presName="spaceBetweenRectangles" presStyleCnt="0"/>
      <dgm:spPr/>
    </dgm:pt>
    <dgm:pt modelId="{AA0CB98A-AC11-4165-8956-B28BF18C1B7E}" type="pres">
      <dgm:prSet presAssocID="{8D4B658C-1B00-48BE-8D7C-DFF7A3B55E82}" presName="parentLin" presStyleCnt="0"/>
      <dgm:spPr/>
    </dgm:pt>
    <dgm:pt modelId="{DD180796-C39A-40ED-A4A1-7A1FE2E1E57A}" type="pres">
      <dgm:prSet presAssocID="{8D4B658C-1B00-48BE-8D7C-DFF7A3B55E82}" presName="parentLeftMargin" presStyleLbl="node1" presStyleIdx="1" presStyleCnt="4"/>
      <dgm:spPr/>
    </dgm:pt>
    <dgm:pt modelId="{05646055-535E-4EAE-BE4C-69EFAD1182EC}" type="pres">
      <dgm:prSet presAssocID="{8D4B658C-1B00-48BE-8D7C-DFF7A3B55E8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16FAA34-3AD5-43E5-B2F8-7CD157E483EC}" type="pres">
      <dgm:prSet presAssocID="{8D4B658C-1B00-48BE-8D7C-DFF7A3B55E82}" presName="negativeSpace" presStyleCnt="0"/>
      <dgm:spPr/>
    </dgm:pt>
    <dgm:pt modelId="{402ED559-2E32-4167-B3CD-619383C179D5}" type="pres">
      <dgm:prSet presAssocID="{8D4B658C-1B00-48BE-8D7C-DFF7A3B55E82}" presName="childText" presStyleLbl="conFgAcc1" presStyleIdx="2" presStyleCnt="4">
        <dgm:presLayoutVars>
          <dgm:bulletEnabled val="1"/>
        </dgm:presLayoutVars>
      </dgm:prSet>
      <dgm:spPr>
        <a:noFill/>
        <a:ln>
          <a:noFill/>
        </a:ln>
      </dgm:spPr>
    </dgm:pt>
    <dgm:pt modelId="{091075A5-300C-4D47-9FB3-654657285DF7}" type="pres">
      <dgm:prSet presAssocID="{AC6BA73C-A05C-4745-984C-D79D0D6853B5}" presName="spaceBetweenRectangles" presStyleCnt="0"/>
      <dgm:spPr/>
    </dgm:pt>
    <dgm:pt modelId="{6FF97C72-9534-49A8-B602-4C17C5C87BE5}" type="pres">
      <dgm:prSet presAssocID="{034ADD78-DB70-42FA-AA07-B28E40CC27BD}" presName="parentLin" presStyleCnt="0"/>
      <dgm:spPr/>
    </dgm:pt>
    <dgm:pt modelId="{1EDE14F9-6BA9-4AE3-9BA8-1B2E01634578}" type="pres">
      <dgm:prSet presAssocID="{034ADD78-DB70-42FA-AA07-B28E40CC27BD}" presName="parentLeftMargin" presStyleLbl="node1" presStyleIdx="2" presStyleCnt="4"/>
      <dgm:spPr/>
    </dgm:pt>
    <dgm:pt modelId="{1471105D-773C-4852-8EEA-943B1CC260A5}" type="pres">
      <dgm:prSet presAssocID="{034ADD78-DB70-42FA-AA07-B28E40CC27B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D7D0793-DCBC-4397-AEA1-5AF2D7ACA6DA}" type="pres">
      <dgm:prSet presAssocID="{034ADD78-DB70-42FA-AA07-B28E40CC27BD}" presName="negativeSpace" presStyleCnt="0"/>
      <dgm:spPr/>
    </dgm:pt>
    <dgm:pt modelId="{6B7D6761-6D07-4D5B-969B-6719F82B104C}" type="pres">
      <dgm:prSet presAssocID="{034ADD78-DB70-42FA-AA07-B28E40CC27BD}" presName="childText" presStyleLbl="conFgAcc1" presStyleIdx="3" presStyleCnt="4">
        <dgm:presLayoutVars>
          <dgm:bulletEnabled val="1"/>
        </dgm:presLayoutVars>
      </dgm:prSet>
      <dgm:spPr>
        <a:noFill/>
        <a:ln>
          <a:noFill/>
        </a:ln>
      </dgm:spPr>
    </dgm:pt>
  </dgm:ptLst>
  <dgm:cxnLst>
    <dgm:cxn modelId="{7705622B-263F-45E8-8941-7F6231F2DD85}" type="presOf" srcId="{A98DEE20-EB60-40E6-A6B2-8B232ED3EC9A}" destId="{C2A17772-01E4-4AF1-A731-AA8CFF5FF3A9}" srcOrd="0" destOrd="0" presId="urn:microsoft.com/office/officeart/2005/8/layout/list1"/>
    <dgm:cxn modelId="{DFBE002D-DAD4-420D-8ACB-5ADDB36D053D}" type="presOf" srcId="{034ADD78-DB70-42FA-AA07-B28E40CC27BD}" destId="{1EDE14F9-6BA9-4AE3-9BA8-1B2E01634578}" srcOrd="0" destOrd="0" presId="urn:microsoft.com/office/officeart/2005/8/layout/list1"/>
    <dgm:cxn modelId="{3DF2283A-C61D-47D9-A24D-E329AFD90985}" type="presOf" srcId="{8D4B658C-1B00-48BE-8D7C-DFF7A3B55E82}" destId="{DD180796-C39A-40ED-A4A1-7A1FE2E1E57A}" srcOrd="0" destOrd="0" presId="urn:microsoft.com/office/officeart/2005/8/layout/list1"/>
    <dgm:cxn modelId="{DBC8785B-FE09-4815-A0BF-CDFDCAB972C6}" type="presOf" srcId="{8D4B658C-1B00-48BE-8D7C-DFF7A3B55E82}" destId="{05646055-535E-4EAE-BE4C-69EFAD1182EC}" srcOrd="1" destOrd="0" presId="urn:microsoft.com/office/officeart/2005/8/layout/list1"/>
    <dgm:cxn modelId="{0C6DD15E-273A-4AAE-BD50-B7C0E46DF4BD}" srcId="{A98DEE20-EB60-40E6-A6B2-8B232ED3EC9A}" destId="{034ADD78-DB70-42FA-AA07-B28E40CC27BD}" srcOrd="3" destOrd="0" parTransId="{01732206-3F49-445F-87F7-602CB434566E}" sibTransId="{6FB6CBEB-38C1-4572-88A9-5C44D99FE123}"/>
    <dgm:cxn modelId="{36CBD065-61BB-42CF-8779-82D5A0EA1BD6}" srcId="{A98DEE20-EB60-40E6-A6B2-8B232ED3EC9A}" destId="{3618049E-C408-48F6-8764-AE9B26A10FB6}" srcOrd="0" destOrd="0" parTransId="{D3E84FE6-DFFA-48DD-A982-3C9F1F7A6E77}" sibTransId="{7533A0A0-8457-42B4-9A6E-89D562810124}"/>
    <dgm:cxn modelId="{F0B7AA4B-032E-4920-AF41-AC7EDF9037FC}" srcId="{A98DEE20-EB60-40E6-A6B2-8B232ED3EC9A}" destId="{E88AF660-778E-4457-8E94-7EE4F144F50F}" srcOrd="1" destOrd="0" parTransId="{EE70F0EC-A70D-4459-B2B2-AAB6B0DF4E3F}" sibTransId="{94B99250-D20C-4444-B2D1-44098552B25F}"/>
    <dgm:cxn modelId="{1165C271-D771-4831-A81C-CB345F0E0F84}" type="presOf" srcId="{3618049E-C408-48F6-8764-AE9B26A10FB6}" destId="{13482B4C-C810-4E3C-8211-9709C481B0AC}" srcOrd="1" destOrd="0" presId="urn:microsoft.com/office/officeart/2005/8/layout/list1"/>
    <dgm:cxn modelId="{A3DA76A0-FD5A-41B8-AB4E-E970A57DAD17}" type="presOf" srcId="{3618049E-C408-48F6-8764-AE9B26A10FB6}" destId="{AB4E1E1B-3DA8-46CF-AD7F-159278F7A4FB}" srcOrd="0" destOrd="0" presId="urn:microsoft.com/office/officeart/2005/8/layout/list1"/>
    <dgm:cxn modelId="{8828ECA4-181B-48BD-BFEE-B46988A5C3B3}" type="presOf" srcId="{034ADD78-DB70-42FA-AA07-B28E40CC27BD}" destId="{1471105D-773C-4852-8EEA-943B1CC260A5}" srcOrd="1" destOrd="0" presId="urn:microsoft.com/office/officeart/2005/8/layout/list1"/>
    <dgm:cxn modelId="{7FE127CF-8BD9-47B5-9836-8DEBDACB425E}" srcId="{A98DEE20-EB60-40E6-A6B2-8B232ED3EC9A}" destId="{8D4B658C-1B00-48BE-8D7C-DFF7A3B55E82}" srcOrd="2" destOrd="0" parTransId="{4965AF6F-050C-4A5C-BC68-8135EB401A0A}" sibTransId="{AC6BA73C-A05C-4745-984C-D79D0D6853B5}"/>
    <dgm:cxn modelId="{FAADA5E2-D8B4-470B-BD22-7DEF92307BE3}" type="presOf" srcId="{E88AF660-778E-4457-8E94-7EE4F144F50F}" destId="{6E661C04-53DE-488A-B7F7-D4909303ABA5}" srcOrd="0" destOrd="0" presId="urn:microsoft.com/office/officeart/2005/8/layout/list1"/>
    <dgm:cxn modelId="{F7FD91F5-3D9B-42A3-B529-D2D18C5479E6}" type="presOf" srcId="{E88AF660-778E-4457-8E94-7EE4F144F50F}" destId="{80945040-684C-4D20-AA53-A7B2031E208F}" srcOrd="1" destOrd="0" presId="urn:microsoft.com/office/officeart/2005/8/layout/list1"/>
    <dgm:cxn modelId="{214862A5-FBAA-4D24-A823-AFCE9A891554}" type="presParOf" srcId="{C2A17772-01E4-4AF1-A731-AA8CFF5FF3A9}" destId="{418C8CD3-3C5A-405B-92E6-09578207FF86}" srcOrd="0" destOrd="0" presId="urn:microsoft.com/office/officeart/2005/8/layout/list1"/>
    <dgm:cxn modelId="{6A32FD9C-309D-43A9-A1CC-6BDE1A5A6702}" type="presParOf" srcId="{418C8CD3-3C5A-405B-92E6-09578207FF86}" destId="{AB4E1E1B-3DA8-46CF-AD7F-159278F7A4FB}" srcOrd="0" destOrd="0" presId="urn:microsoft.com/office/officeart/2005/8/layout/list1"/>
    <dgm:cxn modelId="{C2D97999-43AF-43F8-A66B-94FC95DA940F}" type="presParOf" srcId="{418C8CD3-3C5A-405B-92E6-09578207FF86}" destId="{13482B4C-C810-4E3C-8211-9709C481B0AC}" srcOrd="1" destOrd="0" presId="urn:microsoft.com/office/officeart/2005/8/layout/list1"/>
    <dgm:cxn modelId="{41A33644-32F2-4D8E-9BBA-36C20181DFC7}" type="presParOf" srcId="{C2A17772-01E4-4AF1-A731-AA8CFF5FF3A9}" destId="{2E8FCEC1-3904-40BC-800F-B5C181EC6310}" srcOrd="1" destOrd="0" presId="urn:microsoft.com/office/officeart/2005/8/layout/list1"/>
    <dgm:cxn modelId="{8BB4356B-8888-4553-868E-6EE094A22E05}" type="presParOf" srcId="{C2A17772-01E4-4AF1-A731-AA8CFF5FF3A9}" destId="{5E9621C1-036D-4D17-B39E-5BA2C407E999}" srcOrd="2" destOrd="0" presId="urn:microsoft.com/office/officeart/2005/8/layout/list1"/>
    <dgm:cxn modelId="{2B30D7BD-1813-4FAE-A60F-3A433A78B139}" type="presParOf" srcId="{C2A17772-01E4-4AF1-A731-AA8CFF5FF3A9}" destId="{8ACB32ED-EFB7-46C5-A700-3358A47B7AE3}" srcOrd="3" destOrd="0" presId="urn:microsoft.com/office/officeart/2005/8/layout/list1"/>
    <dgm:cxn modelId="{2F5FD51B-05C9-4B13-A3D8-8B2E89DA0A56}" type="presParOf" srcId="{C2A17772-01E4-4AF1-A731-AA8CFF5FF3A9}" destId="{F25B6672-56E1-4E9A-8CD2-499EA31FA94D}" srcOrd="4" destOrd="0" presId="urn:microsoft.com/office/officeart/2005/8/layout/list1"/>
    <dgm:cxn modelId="{0A08E5D3-0205-4CED-9B17-F4F60FC51649}" type="presParOf" srcId="{F25B6672-56E1-4E9A-8CD2-499EA31FA94D}" destId="{6E661C04-53DE-488A-B7F7-D4909303ABA5}" srcOrd="0" destOrd="0" presId="urn:microsoft.com/office/officeart/2005/8/layout/list1"/>
    <dgm:cxn modelId="{FEB011CF-4F9E-4398-9CE5-EB17E0D9D6AD}" type="presParOf" srcId="{F25B6672-56E1-4E9A-8CD2-499EA31FA94D}" destId="{80945040-684C-4D20-AA53-A7B2031E208F}" srcOrd="1" destOrd="0" presId="urn:microsoft.com/office/officeart/2005/8/layout/list1"/>
    <dgm:cxn modelId="{7C33C0DA-5565-4FCF-853E-15F4FE0C7F55}" type="presParOf" srcId="{C2A17772-01E4-4AF1-A731-AA8CFF5FF3A9}" destId="{FF3D0291-C9DC-426C-B09C-4D36F8D0C9C1}" srcOrd="5" destOrd="0" presId="urn:microsoft.com/office/officeart/2005/8/layout/list1"/>
    <dgm:cxn modelId="{B17FAF80-3463-456C-8400-506BAD385E18}" type="presParOf" srcId="{C2A17772-01E4-4AF1-A731-AA8CFF5FF3A9}" destId="{465D6204-EAC7-40E4-858E-6ECC9C447462}" srcOrd="6" destOrd="0" presId="urn:microsoft.com/office/officeart/2005/8/layout/list1"/>
    <dgm:cxn modelId="{1EB3C72B-418B-4B11-A125-3DABCED61313}" type="presParOf" srcId="{C2A17772-01E4-4AF1-A731-AA8CFF5FF3A9}" destId="{87C2FFC0-9C69-4A06-9193-8C9D158D59FA}" srcOrd="7" destOrd="0" presId="urn:microsoft.com/office/officeart/2005/8/layout/list1"/>
    <dgm:cxn modelId="{B7BC3289-A82F-467C-87B1-CFF30C7D83EE}" type="presParOf" srcId="{C2A17772-01E4-4AF1-A731-AA8CFF5FF3A9}" destId="{AA0CB98A-AC11-4165-8956-B28BF18C1B7E}" srcOrd="8" destOrd="0" presId="urn:microsoft.com/office/officeart/2005/8/layout/list1"/>
    <dgm:cxn modelId="{8CA3D63B-4FB0-45D7-A29A-D0EEE1CECD06}" type="presParOf" srcId="{AA0CB98A-AC11-4165-8956-B28BF18C1B7E}" destId="{DD180796-C39A-40ED-A4A1-7A1FE2E1E57A}" srcOrd="0" destOrd="0" presId="urn:microsoft.com/office/officeart/2005/8/layout/list1"/>
    <dgm:cxn modelId="{BA3DAA23-AB70-4A2C-BDAD-C1AB25A4CA0D}" type="presParOf" srcId="{AA0CB98A-AC11-4165-8956-B28BF18C1B7E}" destId="{05646055-535E-4EAE-BE4C-69EFAD1182EC}" srcOrd="1" destOrd="0" presId="urn:microsoft.com/office/officeart/2005/8/layout/list1"/>
    <dgm:cxn modelId="{F330E1BE-2F7D-4A12-949B-5B8B92018D53}" type="presParOf" srcId="{C2A17772-01E4-4AF1-A731-AA8CFF5FF3A9}" destId="{616FAA34-3AD5-43E5-B2F8-7CD157E483EC}" srcOrd="9" destOrd="0" presId="urn:microsoft.com/office/officeart/2005/8/layout/list1"/>
    <dgm:cxn modelId="{F1019DB3-C0A3-42EB-873E-77B28D3FB321}" type="presParOf" srcId="{C2A17772-01E4-4AF1-A731-AA8CFF5FF3A9}" destId="{402ED559-2E32-4167-B3CD-619383C179D5}" srcOrd="10" destOrd="0" presId="urn:microsoft.com/office/officeart/2005/8/layout/list1"/>
    <dgm:cxn modelId="{C09F879A-886B-4609-B734-CB41ED8A4DB8}" type="presParOf" srcId="{C2A17772-01E4-4AF1-A731-AA8CFF5FF3A9}" destId="{091075A5-300C-4D47-9FB3-654657285DF7}" srcOrd="11" destOrd="0" presId="urn:microsoft.com/office/officeart/2005/8/layout/list1"/>
    <dgm:cxn modelId="{BB7439B4-922D-4DD4-84B2-97D50283AE47}" type="presParOf" srcId="{C2A17772-01E4-4AF1-A731-AA8CFF5FF3A9}" destId="{6FF97C72-9534-49A8-B602-4C17C5C87BE5}" srcOrd="12" destOrd="0" presId="urn:microsoft.com/office/officeart/2005/8/layout/list1"/>
    <dgm:cxn modelId="{21F4CD0E-1130-4124-8B2F-81A16D2BEEA7}" type="presParOf" srcId="{6FF97C72-9534-49A8-B602-4C17C5C87BE5}" destId="{1EDE14F9-6BA9-4AE3-9BA8-1B2E01634578}" srcOrd="0" destOrd="0" presId="urn:microsoft.com/office/officeart/2005/8/layout/list1"/>
    <dgm:cxn modelId="{E0A7B896-3C80-4D0A-859C-5600F3F55E7A}" type="presParOf" srcId="{6FF97C72-9534-49A8-B602-4C17C5C87BE5}" destId="{1471105D-773C-4852-8EEA-943B1CC260A5}" srcOrd="1" destOrd="0" presId="urn:microsoft.com/office/officeart/2005/8/layout/list1"/>
    <dgm:cxn modelId="{206CAD3F-292F-44D9-A4A6-60BCB4617793}" type="presParOf" srcId="{C2A17772-01E4-4AF1-A731-AA8CFF5FF3A9}" destId="{DD7D0793-DCBC-4397-AEA1-5AF2D7ACA6DA}" srcOrd="13" destOrd="0" presId="urn:microsoft.com/office/officeart/2005/8/layout/list1"/>
    <dgm:cxn modelId="{C4C0E76B-62F5-4C7D-AE97-B0CC508F69B1}" type="presParOf" srcId="{C2A17772-01E4-4AF1-A731-AA8CFF5FF3A9}" destId="{6B7D6761-6D07-4D5B-969B-6719F82B104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7D5AB-3851-49DB-89F1-0DABC6E77D7B}">
      <dsp:nvSpPr>
        <dsp:cNvPr id="0" name=""/>
        <dsp:cNvSpPr/>
      </dsp:nvSpPr>
      <dsp:spPr>
        <a:xfrm>
          <a:off x="0" y="318309"/>
          <a:ext cx="6413693" cy="403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D78F8-1470-4AF8-90C1-0CD670786CE3}">
      <dsp:nvSpPr>
        <dsp:cNvPr id="0" name=""/>
        <dsp:cNvSpPr/>
      </dsp:nvSpPr>
      <dsp:spPr>
        <a:xfrm>
          <a:off x="401590" y="113549"/>
          <a:ext cx="4489585" cy="47232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96" tIns="0" rIns="169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Что нужно:</a:t>
          </a:r>
        </a:p>
      </dsp:txBody>
      <dsp:txXfrm>
        <a:off x="424647" y="136606"/>
        <a:ext cx="4443471" cy="426206"/>
      </dsp:txXfrm>
    </dsp:sp>
    <dsp:sp modelId="{522E919C-5294-4C7F-9D92-A7BA4A9C2391}">
      <dsp:nvSpPr>
        <dsp:cNvPr id="0" name=""/>
        <dsp:cNvSpPr/>
      </dsp:nvSpPr>
      <dsp:spPr>
        <a:xfrm>
          <a:off x="0" y="1044069"/>
          <a:ext cx="6413693" cy="403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D0F75-28B3-43D9-B0CE-7354254D76BC}">
      <dsp:nvSpPr>
        <dsp:cNvPr id="0" name=""/>
        <dsp:cNvSpPr/>
      </dsp:nvSpPr>
      <dsp:spPr>
        <a:xfrm>
          <a:off x="320684" y="807910"/>
          <a:ext cx="4489585" cy="47232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96" tIns="0" rIns="169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Две ёмкости (например, красная и синяя миски).</a:t>
          </a:r>
        </a:p>
      </dsp:txBody>
      <dsp:txXfrm>
        <a:off x="343741" y="830967"/>
        <a:ext cx="4443471" cy="426206"/>
      </dsp:txXfrm>
    </dsp:sp>
    <dsp:sp modelId="{DFA686BD-FFC6-40D1-9F7D-F7A800A71A80}">
      <dsp:nvSpPr>
        <dsp:cNvPr id="0" name=""/>
        <dsp:cNvSpPr/>
      </dsp:nvSpPr>
      <dsp:spPr>
        <a:xfrm>
          <a:off x="0" y="1769829"/>
          <a:ext cx="6413693" cy="403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088AF-B1BE-4CF5-905F-9C695CD7CB51}">
      <dsp:nvSpPr>
        <dsp:cNvPr id="0" name=""/>
        <dsp:cNvSpPr/>
      </dsp:nvSpPr>
      <dsp:spPr>
        <a:xfrm>
          <a:off x="320684" y="1533669"/>
          <a:ext cx="4489585" cy="47232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96" tIns="0" rIns="169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В красной миске — синие шары.</a:t>
          </a:r>
        </a:p>
      </dsp:txBody>
      <dsp:txXfrm>
        <a:off x="343741" y="1556726"/>
        <a:ext cx="4443471" cy="426206"/>
      </dsp:txXfrm>
    </dsp:sp>
    <dsp:sp modelId="{9930D54D-8D8E-41B8-867A-FEF71B4E2AEA}">
      <dsp:nvSpPr>
        <dsp:cNvPr id="0" name=""/>
        <dsp:cNvSpPr/>
      </dsp:nvSpPr>
      <dsp:spPr>
        <a:xfrm>
          <a:off x="0" y="2495589"/>
          <a:ext cx="6413693" cy="403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DB2D57-1563-4AE8-9BE4-E3B12DB988DA}">
      <dsp:nvSpPr>
        <dsp:cNvPr id="0" name=""/>
        <dsp:cNvSpPr/>
      </dsp:nvSpPr>
      <dsp:spPr>
        <a:xfrm>
          <a:off x="320684" y="2259429"/>
          <a:ext cx="4489585" cy="47232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96" tIns="0" rIns="169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В синей миске — красные шары.</a:t>
          </a:r>
        </a:p>
      </dsp:txBody>
      <dsp:txXfrm>
        <a:off x="343741" y="2282486"/>
        <a:ext cx="4443471" cy="426206"/>
      </dsp:txXfrm>
    </dsp:sp>
    <dsp:sp modelId="{5D51BA69-37B8-4B37-814F-36FF63098D09}">
      <dsp:nvSpPr>
        <dsp:cNvPr id="0" name=""/>
        <dsp:cNvSpPr/>
      </dsp:nvSpPr>
      <dsp:spPr>
        <a:xfrm>
          <a:off x="0" y="3221350"/>
          <a:ext cx="6413693" cy="403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335BA-7D59-43E1-89D0-75492C76CEE6}">
      <dsp:nvSpPr>
        <dsp:cNvPr id="0" name=""/>
        <dsp:cNvSpPr/>
      </dsp:nvSpPr>
      <dsp:spPr>
        <a:xfrm>
          <a:off x="320684" y="2985190"/>
          <a:ext cx="4489585" cy="47232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96" tIns="0" rIns="169696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rPr>
            <a:t>Шары одинакового размера, удобные для захвата.</a:t>
          </a:r>
        </a:p>
      </dsp:txBody>
      <dsp:txXfrm>
        <a:off x="343741" y="3008247"/>
        <a:ext cx="4443471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621C1-036D-4D17-B39E-5BA2C407E999}">
      <dsp:nvSpPr>
        <dsp:cNvPr id="0" name=""/>
        <dsp:cNvSpPr/>
      </dsp:nvSpPr>
      <dsp:spPr>
        <a:xfrm>
          <a:off x="0" y="359873"/>
          <a:ext cx="5184576" cy="529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482B4C-C810-4E3C-8211-9709C481B0AC}">
      <dsp:nvSpPr>
        <dsp:cNvPr id="0" name=""/>
        <dsp:cNvSpPr/>
      </dsp:nvSpPr>
      <dsp:spPr>
        <a:xfrm>
          <a:off x="259228" y="49913"/>
          <a:ext cx="3629203" cy="619920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75" tIns="0" rIns="1371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Две цветные корзинки (например, красная и синяя)</a:t>
          </a:r>
        </a:p>
      </dsp:txBody>
      <dsp:txXfrm>
        <a:off x="289490" y="80175"/>
        <a:ext cx="3568679" cy="559396"/>
      </dsp:txXfrm>
    </dsp:sp>
    <dsp:sp modelId="{465D6204-EAC7-40E4-858E-6ECC9C447462}">
      <dsp:nvSpPr>
        <dsp:cNvPr id="0" name=""/>
        <dsp:cNvSpPr/>
      </dsp:nvSpPr>
      <dsp:spPr>
        <a:xfrm>
          <a:off x="0" y="3218432"/>
          <a:ext cx="5184576" cy="529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945040-684C-4D20-AA53-A7B2031E208F}">
      <dsp:nvSpPr>
        <dsp:cNvPr id="0" name=""/>
        <dsp:cNvSpPr/>
      </dsp:nvSpPr>
      <dsp:spPr>
        <a:xfrm>
          <a:off x="258975" y="1002473"/>
          <a:ext cx="3701109" cy="2525919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75" tIns="0" rIns="1371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Два ряда вырезных кружочков (диаметром 3–5 см) из картона или </a:t>
          </a:r>
          <a:r>
            <a:rPr lang="ru-RU" sz="1800" kern="1200" dirty="0" err="1"/>
            <a:t>пластика:левый</a:t>
          </a:r>
          <a:r>
            <a:rPr lang="ru-RU" sz="1800" kern="1200" dirty="0"/>
            <a:t> ряд — 6–10 кружочков (цвета красный и синий в случайном порядке)правый ряд — 6–10 кружочков (цвета красный и синий в случайном порядке)</a:t>
          </a:r>
        </a:p>
      </dsp:txBody>
      <dsp:txXfrm>
        <a:off x="382280" y="1125778"/>
        <a:ext cx="3454499" cy="2279309"/>
      </dsp:txXfrm>
    </dsp:sp>
    <dsp:sp modelId="{402ED559-2E32-4167-B3CD-619383C179D5}">
      <dsp:nvSpPr>
        <dsp:cNvPr id="0" name=""/>
        <dsp:cNvSpPr/>
      </dsp:nvSpPr>
      <dsp:spPr>
        <a:xfrm>
          <a:off x="0" y="4170992"/>
          <a:ext cx="5184576" cy="529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46055-535E-4EAE-BE4C-69EFAD1182EC}">
      <dsp:nvSpPr>
        <dsp:cNvPr id="0" name=""/>
        <dsp:cNvSpPr/>
      </dsp:nvSpPr>
      <dsp:spPr>
        <a:xfrm>
          <a:off x="259228" y="3861032"/>
          <a:ext cx="3629203" cy="619920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75" tIns="0" rIns="1371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Стол или ровная поверхность</a:t>
          </a:r>
        </a:p>
      </dsp:txBody>
      <dsp:txXfrm>
        <a:off x="289490" y="3891294"/>
        <a:ext cx="3568679" cy="559396"/>
      </dsp:txXfrm>
    </dsp:sp>
    <dsp:sp modelId="{6B7D6761-6D07-4D5B-969B-6719F82B104C}">
      <dsp:nvSpPr>
        <dsp:cNvPr id="0" name=""/>
        <dsp:cNvSpPr/>
      </dsp:nvSpPr>
      <dsp:spPr>
        <a:xfrm>
          <a:off x="0" y="5123552"/>
          <a:ext cx="5184576" cy="529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71105D-773C-4852-8EEA-943B1CC260A5}">
      <dsp:nvSpPr>
        <dsp:cNvPr id="0" name=""/>
        <dsp:cNvSpPr/>
      </dsp:nvSpPr>
      <dsp:spPr>
        <a:xfrm>
          <a:off x="259228" y="4813592"/>
          <a:ext cx="3629203" cy="619920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75" tIns="0" rIns="1371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(По желанию) поднос для ограничения рабочей зоны</a:t>
          </a:r>
        </a:p>
      </dsp:txBody>
      <dsp:txXfrm>
        <a:off x="289490" y="4843854"/>
        <a:ext cx="3568679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75301F2-ABCA-47FB-B5E4-A6FBDAEE1672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D1327B61-1F0F-49A3-B9A3-A9B4DC80CD6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5733256"/>
            <a:ext cx="7543800" cy="914400"/>
          </a:xfrm>
        </p:spPr>
        <p:txBody>
          <a:bodyPr/>
          <a:lstStyle/>
          <a:p>
            <a:pPr algn="ctr"/>
            <a:r>
              <a:rPr lang="ru-RU" dirty="0"/>
              <a:t>Комплекс </a:t>
            </a:r>
            <a:r>
              <a:rPr lang="ru-RU" dirty="0" err="1"/>
              <a:t>нейроупражнений</a:t>
            </a:r>
            <a:r>
              <a:rPr lang="ru-RU" dirty="0"/>
              <a:t> для занятий с детьми 3+</a:t>
            </a:r>
            <a:br>
              <a:rPr lang="ru-RU" dirty="0"/>
            </a:br>
            <a:r>
              <a:rPr lang="ru-RU" b="1" dirty="0"/>
              <a:t>«Разбуди свои способности»</a:t>
            </a:r>
            <a:br>
              <a:rPr lang="ru-RU" b="1" dirty="0"/>
            </a:br>
            <a:br>
              <a:rPr lang="ru-RU" b="1" dirty="0"/>
            </a:br>
            <a:r>
              <a:rPr lang="ru-RU" sz="2400" b="1" dirty="0"/>
              <a:t>Разработала: Гаджиева </a:t>
            </a:r>
            <a:r>
              <a:rPr lang="ru-RU" sz="2400" b="1" dirty="0" err="1"/>
              <a:t>Аделина</a:t>
            </a:r>
            <a:r>
              <a:rPr lang="ru-RU" sz="2400" b="1" dirty="0"/>
              <a:t> Вадимовна. Педагог-психолог МБДОУ «Детский сад№38» г. Гусь-Хрустальный</a:t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7466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09431" y="26622"/>
            <a:ext cx="464742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>
                <a:ln w="1905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Нейроупражнение</a:t>
            </a:r>
            <a:r>
              <a:rPr lang="ru-RU" sz="2800" b="1" cap="none" spc="0" dirty="0">
                <a:ln w="1905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2800" b="1" cap="none" spc="0" dirty="0">
                <a:ln w="1905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«Ловкие ладошки» 5+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0506" y="980729"/>
            <a:ext cx="8855990" cy="2173308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Инструкция:</a:t>
            </a:r>
          </a:p>
          <a:p>
            <a:pPr algn="just"/>
            <a:r>
              <a:rPr lang="ru-RU" dirty="0"/>
              <a:t>Ребёнок ставит обе ёмкости перед собой (левая, правая).</a:t>
            </a:r>
          </a:p>
          <a:p>
            <a:pPr algn="just"/>
            <a:r>
              <a:rPr lang="ru-RU" dirty="0"/>
              <a:t>Одновременно двумя руками берёт по одному шару: левой рукой — из левой ёмкости, правой — из правой.</a:t>
            </a:r>
          </a:p>
          <a:p>
            <a:pPr algn="just"/>
            <a:r>
              <a:rPr lang="ru-RU" dirty="0"/>
              <a:t>Затем, не останавливаясь, перекладывает их в противоположные ёмкости (левый шар — в правую ёмкость, правый — в левую).</a:t>
            </a:r>
          </a:p>
          <a:p>
            <a:pPr algn="just"/>
            <a:r>
              <a:rPr lang="ru-RU" dirty="0"/>
              <a:t>И так пока все шары не поменяются местами.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16517896"/>
              </p:ext>
            </p:extLst>
          </p:nvPr>
        </p:nvGraphicFramePr>
        <p:xfrm>
          <a:off x="1979712" y="3154037"/>
          <a:ext cx="6413693" cy="3706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78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13962" y="987368"/>
            <a:ext cx="4200676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lt1"/>
                </a:solidFill>
              </a:rPr>
              <a:t>ИНСТРУКЦИЯ</a:t>
            </a:r>
          </a:p>
          <a:p>
            <a:pPr algn="just"/>
            <a:r>
              <a:rPr lang="ru-RU" dirty="0">
                <a:solidFill>
                  <a:schemeClr val="lt1"/>
                </a:solidFill>
              </a:rPr>
              <a:t>Ребёнок держит по палочке в каждой руке.</a:t>
            </a:r>
          </a:p>
          <a:p>
            <a:pPr algn="just"/>
            <a:r>
              <a:rPr lang="ru-RU" dirty="0">
                <a:solidFill>
                  <a:schemeClr val="lt1"/>
                </a:solidFill>
              </a:rPr>
              <a:t>Педагог берёт два шарика (например, красный и синий) и показывает их ребёнку. Затем быстро меняет цвета в руках (меняет местами, убирает за спину и достаёт новую пару и т.п.).</a:t>
            </a:r>
          </a:p>
          <a:p>
            <a:pPr algn="just"/>
            <a:r>
              <a:rPr lang="ru-RU" dirty="0">
                <a:solidFill>
                  <a:schemeClr val="lt1"/>
                </a:solidFill>
              </a:rPr>
              <a:t>Задача ребёнка — одновременно двумя палочками указать на те два цвета клевера(ибо четыре разноцветных вырезных квадрата), которые педагог держит в данный момент (левая палочка — на левый по смыслу цвет, правая — на правый).</a:t>
            </a:r>
          </a:p>
          <a:p>
            <a:pPr algn="just"/>
            <a:r>
              <a:rPr lang="ru-RU" dirty="0">
                <a:solidFill>
                  <a:schemeClr val="lt1"/>
                </a:solidFill>
              </a:rPr>
              <a:t>Педагог работает в случайном темпе, ребёнок должен успевать «бить» по цветам синхронно.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75401" y="97812"/>
            <a:ext cx="5033750" cy="707886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«Ловкий клевер»4+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97194" y="987368"/>
            <a:ext cx="4234212" cy="5643523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0100" y="9873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752" y="84922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Что нужно:</a:t>
            </a:r>
          </a:p>
          <a:p>
            <a:pPr algn="just"/>
            <a:r>
              <a:rPr lang="ru-RU" dirty="0"/>
              <a:t>Клевер картонный ( или квадраты) из 4 цветов (например, красный, синий, жёлтый, зелёный — каждый цвет в своём «лепестке»).</a:t>
            </a:r>
          </a:p>
          <a:p>
            <a:pPr algn="just"/>
            <a:r>
              <a:rPr lang="ru-RU" b="1" dirty="0"/>
              <a:t>У педагога </a:t>
            </a:r>
            <a:r>
              <a:rPr lang="ru-RU" dirty="0"/>
              <a:t>— 4 шарика тех же цветов.</a:t>
            </a:r>
          </a:p>
          <a:p>
            <a:pPr algn="just"/>
            <a:r>
              <a:rPr lang="ru-RU" b="1" dirty="0"/>
              <a:t>У ребёнка </a:t>
            </a:r>
            <a:r>
              <a:rPr lang="ru-RU" dirty="0"/>
              <a:t>— две деревянные палочки (можно заменить на два карандаша, ложки или указателя).</a:t>
            </a:r>
          </a:p>
        </p:txBody>
      </p:sp>
    </p:spTree>
    <p:extLst>
      <p:ext uri="{BB962C8B-B14F-4D97-AF65-F5344CB8AC3E}">
        <p14:creationId xmlns:p14="http://schemas.microsoft.com/office/powerpoint/2010/main" val="1741037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9143" y="188640"/>
            <a:ext cx="6011581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«Разноцветные гонки» 5+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4213293"/>
              </p:ext>
            </p:extLst>
          </p:nvPr>
        </p:nvGraphicFramePr>
        <p:xfrm>
          <a:off x="179512" y="1340768"/>
          <a:ext cx="5184576" cy="5702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73525" y="799430"/>
            <a:ext cx="32623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Что нужно: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70455" y="4178059"/>
            <a:ext cx="4133993" cy="2474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547243" y="3885292"/>
            <a:ext cx="2323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СХЕМА НА СТОЛЕ</a:t>
            </a:r>
          </a:p>
        </p:txBody>
      </p:sp>
    </p:spTree>
    <p:extLst>
      <p:ext uri="{BB962C8B-B14F-4D97-AF65-F5344CB8AC3E}">
        <p14:creationId xmlns:p14="http://schemas.microsoft.com/office/powerpoint/2010/main" val="870748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896" y="0"/>
            <a:ext cx="100968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«Звёздная спираль в движении» 5+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72" y="671691"/>
            <a:ext cx="443325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Инструкция</a:t>
            </a:r>
          </a:p>
          <a:p>
            <a:pPr algn="just"/>
            <a:r>
              <a:rPr lang="ru-RU" dirty="0"/>
              <a:t>Ребёнок обходит стол и останавливается напротив каждого изображения по очереди. На каждом изображении он выполняет действие двумя руками одновременно:</a:t>
            </a:r>
          </a:p>
          <a:p>
            <a:pPr algn="just"/>
            <a:r>
              <a:rPr lang="ru-RU" dirty="0"/>
              <a:t>Спираль- крутить шарики (одновременно вращать кистями, как будто закручиваете что-то)</a:t>
            </a:r>
          </a:p>
          <a:p>
            <a:pPr algn="just"/>
            <a:r>
              <a:rPr lang="ru-RU" dirty="0"/>
              <a:t>Две звездочки-	ударить шариками друг о друга два раза</a:t>
            </a:r>
          </a:p>
          <a:p>
            <a:pPr algn="just"/>
            <a:r>
              <a:rPr lang="ru-RU" dirty="0"/>
              <a:t>Затем ребёнок переходит к следующему изображению и снова выполняет действие.</a:t>
            </a:r>
          </a:p>
          <a:p>
            <a:pPr algn="just"/>
            <a:r>
              <a:rPr lang="ru-RU" dirty="0"/>
              <a:t>Важно: все движения выполняются синхронно обеими руками (крутят одновременно, ударяют одновременно).</a:t>
            </a:r>
          </a:p>
          <a:p>
            <a:pPr algn="just"/>
            <a:r>
              <a:rPr lang="ru-RU" dirty="0"/>
              <a:t>Ребёнок движется вокруг стола так, чтобы поочерёдно оказаться напротив каждой карточки. Педагог фиксирует маршрут до начала упражнения.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27497" y="671691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Материалы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Стол с ровной поверхностью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Два ряда карточек/изображений (всего 6 штук), выложенных в следующем порядке:</a:t>
            </a:r>
          </a:p>
          <a:p>
            <a:pPr algn="just"/>
            <a:r>
              <a:rPr lang="ru-RU" b="1" dirty="0"/>
              <a:t>Первый ряд (ближний к ребёнку):</a:t>
            </a:r>
            <a:endParaRPr lang="ru-RU" dirty="0"/>
          </a:p>
          <a:p>
            <a:pPr algn="just"/>
            <a:r>
              <a:rPr lang="ru-RU" dirty="0"/>
              <a:t>Спираль</a:t>
            </a:r>
          </a:p>
          <a:p>
            <a:pPr algn="just"/>
            <a:r>
              <a:rPr lang="ru-RU" dirty="0"/>
              <a:t>Две звездочки</a:t>
            </a:r>
          </a:p>
          <a:p>
            <a:pPr algn="just"/>
            <a:r>
              <a:rPr lang="ru-RU" dirty="0"/>
              <a:t>Спираль</a:t>
            </a:r>
          </a:p>
          <a:p>
            <a:pPr algn="just"/>
            <a:r>
              <a:rPr lang="ru-RU" b="1" dirty="0"/>
              <a:t>Второй ряд (дальний):</a:t>
            </a:r>
            <a:endParaRPr lang="ru-RU" dirty="0"/>
          </a:p>
          <a:p>
            <a:pPr algn="just"/>
            <a:r>
              <a:rPr lang="ru-RU" dirty="0"/>
              <a:t>Спираль</a:t>
            </a:r>
          </a:p>
          <a:p>
            <a:pPr algn="just"/>
            <a:r>
              <a:rPr lang="ru-RU" dirty="0"/>
              <a:t>Две звездочки</a:t>
            </a:r>
          </a:p>
          <a:p>
            <a:pPr algn="just"/>
            <a:r>
              <a:rPr lang="ru-RU" dirty="0"/>
              <a:t>Две звездочки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27497" y="671691"/>
            <a:ext cx="45719" cy="61143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541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1568"/>
            <a:ext cx="42771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«Звёздная тропа» 5+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86342"/>
            <a:ext cx="44690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Направлено на развитие внимания ребенка.</a:t>
            </a:r>
          </a:p>
          <a:p>
            <a:endParaRPr lang="ru-RU" sz="2000" b="1" dirty="0"/>
          </a:p>
          <a:p>
            <a:r>
              <a:rPr lang="ru-RU" sz="2000" b="1" dirty="0"/>
              <a:t>Что нужно: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Распечатанный лист с точками и звёздочками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Карандаш или фломастер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Таймер (по желанию)</a:t>
            </a:r>
          </a:p>
        </p:txBody>
      </p:sp>
      <p:sp>
        <p:nvSpPr>
          <p:cNvPr id="4" name="AutoShape 2" descr="https://i.oneme.ru/i?r=BTE2sh_eZW7g8kugOdIm2Not71CEGsTt59C5JO5CRgWk9qhniYsML5bW93q7njLPGa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9504" y="764704"/>
            <a:ext cx="4284984" cy="568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5624" y="3120800"/>
            <a:ext cx="44644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ИНСТРУКЦИЯ:</a:t>
            </a:r>
          </a:p>
          <a:p>
            <a:pPr algn="just"/>
            <a:r>
              <a:rPr lang="ru-RU" dirty="0"/>
              <a:t>Ребенку необходимо провести одну непрерывную линию через все точки на листе так, чтобы линия проходила только в том порядке, который указан звёздочками.</a:t>
            </a:r>
          </a:p>
          <a:p>
            <a:pPr algn="ctr"/>
            <a:r>
              <a:rPr lang="ru-RU" dirty="0"/>
              <a:t>ПРАВИЛА: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Линия идёт от одной звёздочки к следующей по порядку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Пропускать звёздочки нельзя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Линия не должна отрываться от бумаги (как только начал — веди до конца)</a:t>
            </a:r>
          </a:p>
        </p:txBody>
      </p:sp>
    </p:spTree>
    <p:extLst>
      <p:ext uri="{BB962C8B-B14F-4D97-AF65-F5344CB8AC3E}">
        <p14:creationId xmlns:p14="http://schemas.microsoft.com/office/powerpoint/2010/main" val="1787192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188640"/>
            <a:ext cx="47756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«Зеркальный мастер»5+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4016" y="73911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Упражнение направлено на развитие пространственного мышления. </a:t>
            </a:r>
          </a:p>
          <a:p>
            <a:endParaRPr lang="ru-RU" b="1" dirty="0"/>
          </a:p>
          <a:p>
            <a:r>
              <a:rPr lang="ru-RU" b="1" dirty="0"/>
              <a:t>ЧТО НУЖНО: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Распечатанный лист с картинками (слева — заполненный узор, справа — пустая сетка/половина)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Карандаши или фломастеры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0384" y="304743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ИНСТРУКЦИЯ:</a:t>
            </a:r>
          </a:p>
          <a:p>
            <a:r>
              <a:rPr lang="ru-RU" dirty="0"/>
              <a:t>Ребенок смотрит на заполненный узор на левой стороне.</a:t>
            </a:r>
          </a:p>
          <a:p>
            <a:r>
              <a:rPr lang="ru-RU" dirty="0"/>
              <a:t>Его задача — повторить узор с другой стороны (как в зеркале).</a:t>
            </a:r>
          </a:p>
          <a:p>
            <a:endParaRPr lang="ru-RU" dirty="0"/>
          </a:p>
          <a:p>
            <a:r>
              <a:rPr lang="ru-RU" dirty="0"/>
              <a:t>Можно делать двумя способами:</a:t>
            </a:r>
          </a:p>
          <a:p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С опорой на образец — смотришь и срисовываешь симметрично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По памяти — закрываешь левую половину и воспроизводишь узор сам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1050786"/>
            <a:ext cx="4214111" cy="530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850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18709" y="47286"/>
            <a:ext cx="6888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200" b="1" dirty="0"/>
              <a:t>«Найди недостающую деталь»4+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44824"/>
            <a:ext cx="417646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Что нужно: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Распечатанный лист с картинками (каждая фигура «сломана» — не хватает одного фрагмента)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Несколько вырезанных деталей-вариантов на выбор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Карандаш или клей (соединить найденную деталь)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0100" y="4437112"/>
            <a:ext cx="42291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ИНСТРУКЦИЯ:</a:t>
            </a:r>
          </a:p>
          <a:p>
            <a:pPr algn="just"/>
            <a:r>
              <a:rPr lang="ru-RU" dirty="0"/>
              <a:t>Ребенку нужно посмотреть  на каждую фигуру.</a:t>
            </a:r>
          </a:p>
          <a:p>
            <a:pPr algn="just"/>
            <a:r>
              <a:rPr lang="ru-RU" dirty="0"/>
              <a:t>Одна деталь потерялась.</a:t>
            </a:r>
          </a:p>
          <a:p>
            <a:pPr algn="just"/>
            <a:r>
              <a:rPr lang="ru-RU" dirty="0"/>
              <a:t>Его задача — найти правильный кусочек, который подходит по форме, размеру и рисунку.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852644"/>
            <a:ext cx="4400555" cy="5615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84542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НАПРАВЛЕНО на развитие пространственного и логического мышления</a:t>
            </a:r>
          </a:p>
        </p:txBody>
      </p:sp>
    </p:spTree>
    <p:extLst>
      <p:ext uri="{BB962C8B-B14F-4D97-AF65-F5344CB8AC3E}">
        <p14:creationId xmlns:p14="http://schemas.microsoft.com/office/powerpoint/2010/main" val="351374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81660"/>
            <a:ext cx="62969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«Кулак — ребро — ладонь» 5+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36831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ЦЕЛЬ: синхронизация движений обеих рук, тренировка переключения и серийной организации движений с опорой на зрительный образец.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3920" y="4509120"/>
            <a:ext cx="414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ИНСТРУКЦИЯ:</a:t>
            </a:r>
          </a:p>
          <a:p>
            <a:pPr algn="just"/>
            <a:r>
              <a:rPr lang="ru-RU" dirty="0"/>
              <a:t>Ребенок повторяет движение двумя руками в соответствии с рисунками на двух сторонах листа(для правой и левой руки). ВАЖНО: стараться делать двумя руками одновременно.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 bwMode="auto">
          <a:xfrm>
            <a:off x="4386888" y="1702288"/>
            <a:ext cx="4695298" cy="4133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656" y="2060848"/>
            <a:ext cx="4194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ЧТО НУЖНО:</a:t>
            </a:r>
          </a:p>
          <a:p>
            <a:r>
              <a:rPr lang="ru-RU" dirty="0"/>
              <a:t>Никаких специальных материалов не требуется.</a:t>
            </a:r>
          </a:p>
          <a:p>
            <a:r>
              <a:rPr lang="ru-RU" dirty="0"/>
              <a:t>Достаточно:</a:t>
            </a:r>
          </a:p>
          <a:p>
            <a:r>
              <a:rPr lang="ru-RU" dirty="0"/>
              <a:t>Стол или любая ровная поверхность</a:t>
            </a:r>
          </a:p>
          <a:p>
            <a:r>
              <a:rPr lang="ru-RU" dirty="0"/>
              <a:t>Две руки ребёнка (и педагога — для показа)</a:t>
            </a:r>
          </a:p>
        </p:txBody>
      </p:sp>
    </p:spTree>
    <p:extLst>
      <p:ext uri="{BB962C8B-B14F-4D97-AF65-F5344CB8AC3E}">
        <p14:creationId xmlns:p14="http://schemas.microsoft.com/office/powerpoint/2010/main" val="1352508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265</TotalTime>
  <Words>851</Words>
  <Application>Microsoft Office PowerPoint</Application>
  <PresentationFormat>Экран (4:3)</PresentationFormat>
  <Paragraphs>95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 Black</vt:lpstr>
      <vt:lpstr>Palatino Linotype</vt:lpstr>
      <vt:lpstr>Wingdings</vt:lpstr>
      <vt:lpstr>Базовая</vt:lpstr>
      <vt:lpstr>Комплекс нейроупражнений для занятий с детьми 3+ «Разбуди свои способности»  Разработала: Гаджиева Аделина Вадимовна. Педагог-психолог МБДОУ «Детский сад№38» г. Гусь-Хрустальный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«Разбуди свои способности»</dc:title>
  <dc:creator>Деля</dc:creator>
  <cp:lastModifiedBy>Екатерина Чимутова</cp:lastModifiedBy>
  <cp:revision>15</cp:revision>
  <dcterms:created xsi:type="dcterms:W3CDTF">2026-06-01T07:55:41Z</dcterms:created>
  <dcterms:modified xsi:type="dcterms:W3CDTF">2026-07-11T12:57:16Z</dcterms:modified>
</cp:coreProperties>
</file>