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91" r:id="rId3"/>
    <p:sldId id="266" r:id="rId4"/>
    <p:sldId id="281" r:id="rId5"/>
    <p:sldId id="292" r:id="rId6"/>
    <p:sldId id="293" r:id="rId7"/>
    <p:sldId id="294" r:id="rId8"/>
    <p:sldId id="267" r:id="rId9"/>
    <p:sldId id="268" r:id="rId10"/>
    <p:sldId id="28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7-10T08:43:05.523" v="0" actId="478"/>
      <pc:docMkLst>
        <pc:docMk/>
      </pc:docMkLst>
      <pc:sldChg chg="delSp">
        <pc:chgData name="Екатерина Чимутова" userId="4e1c11216741eefa" providerId="LiveId" clId="{E01BB03D-4D9F-4CF2-BCCB-B77BB2E13832}" dt="2026-07-10T08:43:05.523" v="0" actId="478"/>
        <pc:sldMkLst>
          <pc:docMk/>
          <pc:sldMk cId="711928536" sldId="267"/>
        </pc:sldMkLst>
        <pc:picChg chg="del">
          <ac:chgData name="Екатерина Чимутова" userId="4e1c11216741eefa" providerId="LiveId" clId="{E01BB03D-4D9F-4CF2-BCCB-B77BB2E13832}" dt="2026-07-10T08:43:05.523" v="0" actId="478"/>
          <ac:picMkLst>
            <pc:docMk/>
            <pc:sldMk cId="711928536" sldId="267"/>
            <ac:picMk id="8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11E175-7979-442C-8559-4D75EBD83BB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439588-B5BD-402D-8FFA-944668C1B13B}">
      <dgm:prSet phldrT="[Текст]" custT="1"/>
      <dgm:spPr/>
      <dgm:t>
        <a:bodyPr/>
        <a:lstStyle/>
        <a:p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«общее </a:t>
          </a:r>
          <a:r>
            <a:rPr lang="ru-RU" sz="28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тьюторское</a:t>
          </a:r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сопровождение»</a:t>
          </a:r>
        </a:p>
      </dgm:t>
    </dgm:pt>
    <dgm:pt modelId="{5C01D7DD-2F67-423A-A484-A0B8D68AE4E1}" type="parTrans" cxnId="{E03F545B-D2D1-40EE-A5C5-BC4793E460B2}">
      <dgm:prSet/>
      <dgm:spPr/>
      <dgm:t>
        <a:bodyPr/>
        <a:lstStyle/>
        <a:p>
          <a:endParaRPr lang="ru-RU"/>
        </a:p>
      </dgm:t>
    </dgm:pt>
    <dgm:pt modelId="{C21720BF-FDBA-4C15-9B56-7BACA46D71BC}" type="sibTrans" cxnId="{E03F545B-D2D1-40EE-A5C5-BC4793E460B2}">
      <dgm:prSet/>
      <dgm:spPr/>
      <dgm:t>
        <a:bodyPr/>
        <a:lstStyle/>
        <a:p>
          <a:endParaRPr lang="ru-RU"/>
        </a:p>
      </dgm:t>
    </dgm:pt>
    <dgm:pt modelId="{7EACEF5E-CAB7-49AC-9B18-6DD8F909E82E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Специалисты (учитель-логопед, психолог, учитель-дефектолог) осуществляют сопровождение ребенка с ОВЗ в рамках своей компетентности: </a:t>
          </a:r>
        </a:p>
      </dgm:t>
    </dgm:pt>
    <dgm:pt modelId="{5E38BD36-169C-418B-9F8D-2C134B7301A3}" type="parTrans" cxnId="{E0FEECA4-F26F-4040-A7D0-6D8A046A954E}">
      <dgm:prSet/>
      <dgm:spPr/>
      <dgm:t>
        <a:bodyPr/>
        <a:lstStyle/>
        <a:p>
          <a:endParaRPr lang="ru-RU"/>
        </a:p>
      </dgm:t>
    </dgm:pt>
    <dgm:pt modelId="{39F77637-F571-478A-86CD-9B518FA73743}" type="sibTrans" cxnId="{E0FEECA4-F26F-4040-A7D0-6D8A046A954E}">
      <dgm:prSet/>
      <dgm:spPr/>
      <dgm:t>
        <a:bodyPr/>
        <a:lstStyle/>
        <a:p>
          <a:endParaRPr lang="ru-RU"/>
        </a:p>
      </dgm:t>
    </dgm:pt>
    <dgm:pt modelId="{1636624C-9A13-41D6-87B5-681C7487798F}">
      <dgm:prSet phldrT="[Текст]" custT="1"/>
      <dgm:spPr/>
      <dgm:t>
        <a:bodyPr/>
        <a:lstStyle/>
        <a:p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28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/требуется индивидуальное сопровождение </a:t>
          </a:r>
          <a:r>
            <a:rPr lang="ru-RU" sz="28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тьютора</a:t>
          </a:r>
          <a:r>
            <a: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</a:p>
      </dgm:t>
    </dgm:pt>
    <dgm:pt modelId="{3477EB5C-47D7-459D-9E8F-F1847AA8C189}" type="parTrans" cxnId="{7BF5AF64-9F7F-4EEC-851B-FC2A838B4FC5}">
      <dgm:prSet/>
      <dgm:spPr/>
      <dgm:t>
        <a:bodyPr/>
        <a:lstStyle/>
        <a:p>
          <a:endParaRPr lang="ru-RU"/>
        </a:p>
      </dgm:t>
    </dgm:pt>
    <dgm:pt modelId="{76846B05-434C-45D2-B358-B4E85E4D73CC}" type="sibTrans" cxnId="{7BF5AF64-9F7F-4EEC-851B-FC2A838B4FC5}">
      <dgm:prSet/>
      <dgm:spPr/>
      <dgm:t>
        <a:bodyPr/>
        <a:lstStyle/>
        <a:p>
          <a:endParaRPr lang="ru-RU"/>
        </a:p>
      </dgm:t>
    </dgm:pt>
    <dgm:pt modelId="{E6819A6C-0006-440C-A5DD-01DBE20BFD5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err="1"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проводит индивидуальную работу с ребенком на занятиях узких специалистов; </a:t>
          </a:r>
          <a:endParaRPr lang="ru-RU" sz="2000" dirty="0"/>
        </a:p>
      </dgm:t>
    </dgm:pt>
    <dgm:pt modelId="{1428CEB0-60C5-4D45-A1FC-C4D17620E4FA}" type="parTrans" cxnId="{14A7FA09-1CFC-4ACC-86FC-0377D90F09B0}">
      <dgm:prSet/>
      <dgm:spPr/>
      <dgm:t>
        <a:bodyPr/>
        <a:lstStyle/>
        <a:p>
          <a:endParaRPr lang="ru-RU"/>
        </a:p>
      </dgm:t>
    </dgm:pt>
    <dgm:pt modelId="{C01F648D-8EAC-410D-BAD5-270A12A28005}" type="sibTrans" cxnId="{14A7FA09-1CFC-4ACC-86FC-0377D90F09B0}">
      <dgm:prSet/>
      <dgm:spPr/>
      <dgm:t>
        <a:bodyPr/>
        <a:lstStyle/>
        <a:p>
          <a:endParaRPr lang="ru-RU"/>
        </a:p>
      </dgm:t>
    </dgm:pt>
    <dgm:pt modelId="{25A0469D-628F-48AB-8053-8C89FDF931EE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проводят занятия; </a:t>
          </a:r>
        </a:p>
      </dgm:t>
    </dgm:pt>
    <dgm:pt modelId="{C97EC954-499B-43C4-8A61-72864BDC52E9}" type="parTrans" cxnId="{61A2EE8B-FFF9-41D2-BC53-9C7B39B7027B}">
      <dgm:prSet/>
      <dgm:spPr/>
      <dgm:t>
        <a:bodyPr/>
        <a:lstStyle/>
        <a:p>
          <a:endParaRPr lang="ru-RU"/>
        </a:p>
      </dgm:t>
    </dgm:pt>
    <dgm:pt modelId="{1280412E-3BFA-490D-AA5C-3D5E9C05D44E}" type="sibTrans" cxnId="{61A2EE8B-FFF9-41D2-BC53-9C7B39B7027B}">
      <dgm:prSet/>
      <dgm:spPr/>
      <dgm:t>
        <a:bodyPr/>
        <a:lstStyle/>
        <a:p>
          <a:endParaRPr lang="ru-RU"/>
        </a:p>
      </dgm:t>
    </dgm:pt>
    <dgm:pt modelId="{A59AAA64-446D-4822-9D0B-A436D369E60A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консультируют родителей. </a:t>
          </a:r>
          <a:endParaRPr lang="ru-RU" sz="2000" dirty="0"/>
        </a:p>
      </dgm:t>
    </dgm:pt>
    <dgm:pt modelId="{566D34C9-799B-4E4F-A189-3C25CA95731D}" type="parTrans" cxnId="{FE61642F-4765-4996-8812-47C556BF0D5F}">
      <dgm:prSet/>
      <dgm:spPr/>
      <dgm:t>
        <a:bodyPr/>
        <a:lstStyle/>
        <a:p>
          <a:endParaRPr lang="ru-RU"/>
        </a:p>
      </dgm:t>
    </dgm:pt>
    <dgm:pt modelId="{23E11CE0-B535-428F-9DF2-942D067549DA}" type="sibTrans" cxnId="{FE61642F-4765-4996-8812-47C556BF0D5F}">
      <dgm:prSet/>
      <dgm:spPr/>
      <dgm:t>
        <a:bodyPr/>
        <a:lstStyle/>
        <a:p>
          <a:endParaRPr lang="ru-RU"/>
        </a:p>
      </dgm:t>
    </dgm:pt>
    <dgm:pt modelId="{635E64B3-552C-4188-84A0-39FE221533A0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участвует в реализации ФАОП и в разработке ИОМ; </a:t>
          </a:r>
        </a:p>
      </dgm:t>
    </dgm:pt>
    <dgm:pt modelId="{1DAE65B7-0430-43F9-AB87-97AB2591A9C6}" type="parTrans" cxnId="{A3089F07-D058-4F88-8088-9D86792B651F}">
      <dgm:prSet/>
      <dgm:spPr/>
      <dgm:t>
        <a:bodyPr/>
        <a:lstStyle/>
        <a:p>
          <a:endParaRPr lang="ru-RU"/>
        </a:p>
      </dgm:t>
    </dgm:pt>
    <dgm:pt modelId="{1325AE98-F024-4C3B-99A2-620433B9A710}" type="sibTrans" cxnId="{A3089F07-D058-4F88-8088-9D86792B651F}">
      <dgm:prSet/>
      <dgm:spPr/>
      <dgm:t>
        <a:bodyPr/>
        <a:lstStyle/>
        <a:p>
          <a:endParaRPr lang="ru-RU"/>
        </a:p>
      </dgm:t>
    </dgm:pt>
    <dgm:pt modelId="{538C4DEB-5725-4520-891D-5A0662AFACC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взаимодействует с родителями.</a:t>
          </a:r>
        </a:p>
      </dgm:t>
    </dgm:pt>
    <dgm:pt modelId="{E68F7E55-6796-47D2-833D-FCA72A9809F8}" type="parTrans" cxnId="{BE1843EF-7075-4411-8080-E36D03A71C55}">
      <dgm:prSet/>
      <dgm:spPr/>
      <dgm:t>
        <a:bodyPr/>
        <a:lstStyle/>
        <a:p>
          <a:endParaRPr lang="ru-RU"/>
        </a:p>
      </dgm:t>
    </dgm:pt>
    <dgm:pt modelId="{D42FF0C1-C396-47AA-BF9C-0D18D6960094}" type="sibTrans" cxnId="{BE1843EF-7075-4411-8080-E36D03A71C55}">
      <dgm:prSet/>
      <dgm:spPr/>
      <dgm:t>
        <a:bodyPr/>
        <a:lstStyle/>
        <a:p>
          <a:endParaRPr lang="ru-RU"/>
        </a:p>
      </dgm:t>
    </dgm:pt>
    <dgm:pt modelId="{D999D7BB-7109-47EB-8C09-CC67DF678840}" type="pres">
      <dgm:prSet presAssocID="{C811E175-7979-442C-8559-4D75EBD83BB2}" presName="Name0" presStyleCnt="0">
        <dgm:presLayoutVars>
          <dgm:dir/>
          <dgm:animLvl val="lvl"/>
          <dgm:resizeHandles/>
        </dgm:presLayoutVars>
      </dgm:prSet>
      <dgm:spPr/>
    </dgm:pt>
    <dgm:pt modelId="{A06BA208-CB91-4F8B-843E-1273A112CB92}" type="pres">
      <dgm:prSet presAssocID="{00439588-B5BD-402D-8FFA-944668C1B13B}" presName="linNode" presStyleCnt="0"/>
      <dgm:spPr/>
    </dgm:pt>
    <dgm:pt modelId="{8940BD80-4E0A-460B-96EA-B76FF305881E}" type="pres">
      <dgm:prSet presAssocID="{00439588-B5BD-402D-8FFA-944668C1B13B}" presName="parentShp" presStyleLbl="node1" presStyleIdx="0" presStyleCnt="2" custScaleX="104378" custScaleY="147620" custLinFactNeighborX="128" custLinFactNeighborY="-246">
        <dgm:presLayoutVars>
          <dgm:bulletEnabled val="1"/>
        </dgm:presLayoutVars>
      </dgm:prSet>
      <dgm:spPr/>
    </dgm:pt>
    <dgm:pt modelId="{FEEC5E5D-9934-4667-88BB-4056AFADD796}" type="pres">
      <dgm:prSet presAssocID="{00439588-B5BD-402D-8FFA-944668C1B13B}" presName="childShp" presStyleLbl="bgAccFollowNode1" presStyleIdx="0" presStyleCnt="2" custScaleY="225566">
        <dgm:presLayoutVars>
          <dgm:bulletEnabled val="1"/>
        </dgm:presLayoutVars>
      </dgm:prSet>
      <dgm:spPr/>
    </dgm:pt>
    <dgm:pt modelId="{3D17D475-433D-4D31-8B17-2B2CBB88ADD8}" type="pres">
      <dgm:prSet presAssocID="{C21720BF-FDBA-4C15-9B56-7BACA46D71BC}" presName="spacing" presStyleCnt="0"/>
      <dgm:spPr/>
    </dgm:pt>
    <dgm:pt modelId="{20EC0895-2D0A-4CD2-803A-61FC039FA4FC}" type="pres">
      <dgm:prSet presAssocID="{1636624C-9A13-41D6-87B5-681C7487798F}" presName="linNode" presStyleCnt="0"/>
      <dgm:spPr/>
    </dgm:pt>
    <dgm:pt modelId="{F870AAEB-58FD-4C57-8EA2-1F6488FFD64B}" type="pres">
      <dgm:prSet presAssocID="{1636624C-9A13-41D6-87B5-681C7487798F}" presName="parentShp" presStyleLbl="node1" presStyleIdx="1" presStyleCnt="2" custScaleX="108030" custScaleY="152668">
        <dgm:presLayoutVars>
          <dgm:bulletEnabled val="1"/>
        </dgm:presLayoutVars>
      </dgm:prSet>
      <dgm:spPr/>
    </dgm:pt>
    <dgm:pt modelId="{3437339B-E79A-4493-BB40-FB5A9803E108}" type="pres">
      <dgm:prSet presAssocID="{1636624C-9A13-41D6-87B5-681C7487798F}" presName="childShp" presStyleLbl="bgAccFollowNode1" presStyleIdx="1" presStyleCnt="2" custScaleY="221225">
        <dgm:presLayoutVars>
          <dgm:bulletEnabled val="1"/>
        </dgm:presLayoutVars>
      </dgm:prSet>
      <dgm:spPr/>
    </dgm:pt>
  </dgm:ptLst>
  <dgm:cxnLst>
    <dgm:cxn modelId="{AEE30906-2C45-46F6-9D69-008953E1B897}" type="presOf" srcId="{538C4DEB-5725-4520-891D-5A0662AFACC8}" destId="{3437339B-E79A-4493-BB40-FB5A9803E108}" srcOrd="0" destOrd="2" presId="urn:microsoft.com/office/officeart/2005/8/layout/vList6"/>
    <dgm:cxn modelId="{A3089F07-D058-4F88-8088-9D86792B651F}" srcId="{1636624C-9A13-41D6-87B5-681C7487798F}" destId="{635E64B3-552C-4188-84A0-39FE221533A0}" srcOrd="1" destOrd="0" parTransId="{1DAE65B7-0430-43F9-AB87-97AB2591A9C6}" sibTransId="{1325AE98-F024-4C3B-99A2-620433B9A710}"/>
    <dgm:cxn modelId="{14A7FA09-1CFC-4ACC-86FC-0377D90F09B0}" srcId="{1636624C-9A13-41D6-87B5-681C7487798F}" destId="{E6819A6C-0006-440C-A5DD-01DBE20BFD5C}" srcOrd="0" destOrd="0" parTransId="{1428CEB0-60C5-4D45-A1FC-C4D17620E4FA}" sibTransId="{C01F648D-8EAC-410D-BAD5-270A12A28005}"/>
    <dgm:cxn modelId="{2BBA9423-9D00-4D8E-A7E1-74121271FBBA}" type="presOf" srcId="{7EACEF5E-CAB7-49AC-9B18-6DD8F909E82E}" destId="{FEEC5E5D-9934-4667-88BB-4056AFADD796}" srcOrd="0" destOrd="0" presId="urn:microsoft.com/office/officeart/2005/8/layout/vList6"/>
    <dgm:cxn modelId="{FE61642F-4765-4996-8812-47C556BF0D5F}" srcId="{00439588-B5BD-402D-8FFA-944668C1B13B}" destId="{A59AAA64-446D-4822-9D0B-A436D369E60A}" srcOrd="2" destOrd="0" parTransId="{566D34C9-799B-4E4F-A189-3C25CA95731D}" sibTransId="{23E11CE0-B535-428F-9DF2-942D067549DA}"/>
    <dgm:cxn modelId="{1F2F2238-84AF-40AC-87D1-8E9BEF76E2DD}" type="presOf" srcId="{A59AAA64-446D-4822-9D0B-A436D369E60A}" destId="{FEEC5E5D-9934-4667-88BB-4056AFADD796}" srcOrd="0" destOrd="2" presId="urn:microsoft.com/office/officeart/2005/8/layout/vList6"/>
    <dgm:cxn modelId="{E03F545B-D2D1-40EE-A5C5-BC4793E460B2}" srcId="{C811E175-7979-442C-8559-4D75EBD83BB2}" destId="{00439588-B5BD-402D-8FFA-944668C1B13B}" srcOrd="0" destOrd="0" parTransId="{5C01D7DD-2F67-423A-A484-A0B8D68AE4E1}" sibTransId="{C21720BF-FDBA-4C15-9B56-7BACA46D71BC}"/>
    <dgm:cxn modelId="{5827B85C-C3F6-4597-B4E6-347BBF085A35}" type="presOf" srcId="{635E64B3-552C-4188-84A0-39FE221533A0}" destId="{3437339B-E79A-4493-BB40-FB5A9803E108}" srcOrd="0" destOrd="1" presId="urn:microsoft.com/office/officeart/2005/8/layout/vList6"/>
    <dgm:cxn modelId="{7BF5AF64-9F7F-4EEC-851B-FC2A838B4FC5}" srcId="{C811E175-7979-442C-8559-4D75EBD83BB2}" destId="{1636624C-9A13-41D6-87B5-681C7487798F}" srcOrd="1" destOrd="0" parTransId="{3477EB5C-47D7-459D-9E8F-F1847AA8C189}" sibTransId="{76846B05-434C-45D2-B358-B4E85E4D73CC}"/>
    <dgm:cxn modelId="{7D2F1571-B2B0-45F0-AD92-4AF80E4FBB43}" type="presOf" srcId="{C811E175-7979-442C-8559-4D75EBD83BB2}" destId="{D999D7BB-7109-47EB-8C09-CC67DF678840}" srcOrd="0" destOrd="0" presId="urn:microsoft.com/office/officeart/2005/8/layout/vList6"/>
    <dgm:cxn modelId="{E2294F57-308F-4838-BAF6-BD81F6F97FC7}" type="presOf" srcId="{E6819A6C-0006-440C-A5DD-01DBE20BFD5C}" destId="{3437339B-E79A-4493-BB40-FB5A9803E108}" srcOrd="0" destOrd="0" presId="urn:microsoft.com/office/officeart/2005/8/layout/vList6"/>
    <dgm:cxn modelId="{6D3B957D-90DF-4CBE-B9A9-44A4090D4C84}" type="presOf" srcId="{25A0469D-628F-48AB-8053-8C89FDF931EE}" destId="{FEEC5E5D-9934-4667-88BB-4056AFADD796}" srcOrd="0" destOrd="1" presId="urn:microsoft.com/office/officeart/2005/8/layout/vList6"/>
    <dgm:cxn modelId="{61A2EE8B-FFF9-41D2-BC53-9C7B39B7027B}" srcId="{00439588-B5BD-402D-8FFA-944668C1B13B}" destId="{25A0469D-628F-48AB-8053-8C89FDF931EE}" srcOrd="1" destOrd="0" parTransId="{C97EC954-499B-43C4-8A61-72864BDC52E9}" sibTransId="{1280412E-3BFA-490D-AA5C-3D5E9C05D44E}"/>
    <dgm:cxn modelId="{E0FEECA4-F26F-4040-A7D0-6D8A046A954E}" srcId="{00439588-B5BD-402D-8FFA-944668C1B13B}" destId="{7EACEF5E-CAB7-49AC-9B18-6DD8F909E82E}" srcOrd="0" destOrd="0" parTransId="{5E38BD36-169C-418B-9F8D-2C134B7301A3}" sibTransId="{39F77637-F571-478A-86CD-9B518FA73743}"/>
    <dgm:cxn modelId="{CF5245CB-F6A0-4E63-AA36-DCE8E5009D16}" type="presOf" srcId="{1636624C-9A13-41D6-87B5-681C7487798F}" destId="{F870AAEB-58FD-4C57-8EA2-1F6488FFD64B}" srcOrd="0" destOrd="0" presId="urn:microsoft.com/office/officeart/2005/8/layout/vList6"/>
    <dgm:cxn modelId="{32BC8DE0-590C-48D1-9B33-B07CDBF6D273}" type="presOf" srcId="{00439588-B5BD-402D-8FFA-944668C1B13B}" destId="{8940BD80-4E0A-460B-96EA-B76FF305881E}" srcOrd="0" destOrd="0" presId="urn:microsoft.com/office/officeart/2005/8/layout/vList6"/>
    <dgm:cxn modelId="{BE1843EF-7075-4411-8080-E36D03A71C55}" srcId="{1636624C-9A13-41D6-87B5-681C7487798F}" destId="{538C4DEB-5725-4520-891D-5A0662AFACC8}" srcOrd="2" destOrd="0" parTransId="{E68F7E55-6796-47D2-833D-FCA72A9809F8}" sibTransId="{D42FF0C1-C396-47AA-BF9C-0D18D6960094}"/>
    <dgm:cxn modelId="{1A02632B-2CB1-4F95-8A5B-2931C0FAC2EB}" type="presParOf" srcId="{D999D7BB-7109-47EB-8C09-CC67DF678840}" destId="{A06BA208-CB91-4F8B-843E-1273A112CB92}" srcOrd="0" destOrd="0" presId="urn:microsoft.com/office/officeart/2005/8/layout/vList6"/>
    <dgm:cxn modelId="{91FEDC1C-DEAC-493E-816D-51B8C3FC6BA0}" type="presParOf" srcId="{A06BA208-CB91-4F8B-843E-1273A112CB92}" destId="{8940BD80-4E0A-460B-96EA-B76FF305881E}" srcOrd="0" destOrd="0" presId="urn:microsoft.com/office/officeart/2005/8/layout/vList6"/>
    <dgm:cxn modelId="{D26B8C0A-3AC6-475C-9723-B2C8BF89DA59}" type="presParOf" srcId="{A06BA208-CB91-4F8B-843E-1273A112CB92}" destId="{FEEC5E5D-9934-4667-88BB-4056AFADD796}" srcOrd="1" destOrd="0" presId="urn:microsoft.com/office/officeart/2005/8/layout/vList6"/>
    <dgm:cxn modelId="{A1B04452-9881-40EC-8A4F-9B4A4C8EFC74}" type="presParOf" srcId="{D999D7BB-7109-47EB-8C09-CC67DF678840}" destId="{3D17D475-433D-4D31-8B17-2B2CBB88ADD8}" srcOrd="1" destOrd="0" presId="urn:microsoft.com/office/officeart/2005/8/layout/vList6"/>
    <dgm:cxn modelId="{3F1F9250-627C-4C17-BD4F-C852327106E4}" type="presParOf" srcId="{D999D7BB-7109-47EB-8C09-CC67DF678840}" destId="{20EC0895-2D0A-4CD2-803A-61FC039FA4FC}" srcOrd="2" destOrd="0" presId="urn:microsoft.com/office/officeart/2005/8/layout/vList6"/>
    <dgm:cxn modelId="{FF952579-9B48-42A0-B880-8F005CA5BAF8}" type="presParOf" srcId="{20EC0895-2D0A-4CD2-803A-61FC039FA4FC}" destId="{F870AAEB-58FD-4C57-8EA2-1F6488FFD64B}" srcOrd="0" destOrd="0" presId="urn:microsoft.com/office/officeart/2005/8/layout/vList6"/>
    <dgm:cxn modelId="{033108C4-4C49-4391-9AF0-C28EC3388634}" type="presParOf" srcId="{20EC0895-2D0A-4CD2-803A-61FC039FA4FC}" destId="{3437339B-E79A-4493-BB40-FB5A9803E10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0B6474-47C8-4710-A145-726F114FB886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64C9AE-CC9B-451F-B70A-09A8C178D230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1.</a:t>
          </a:r>
          <a:r>
            <a:rPr lang="ru-RU" sz="2400" baseline="0" dirty="0">
              <a:latin typeface="Times New Roman" pitchFamily="18" charset="0"/>
              <a:cs typeface="Times New Roman" pitchFamily="18" charset="0"/>
            </a:rPr>
            <a:t> Годовой план работы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C9648F7-5050-44AA-BBF9-791AE17A38C2}" type="parTrans" cxnId="{969045B9-CA5A-4705-8042-229EBB5944BD}">
      <dgm:prSet/>
      <dgm:spPr/>
      <dgm:t>
        <a:bodyPr/>
        <a:lstStyle/>
        <a:p>
          <a:endParaRPr lang="ru-RU"/>
        </a:p>
      </dgm:t>
    </dgm:pt>
    <dgm:pt modelId="{71479E0A-4936-4BE1-A554-F55407D9E30D}" type="sibTrans" cxnId="{969045B9-CA5A-4705-8042-229EBB5944BD}">
      <dgm:prSet/>
      <dgm:spPr/>
      <dgm:t>
        <a:bodyPr/>
        <a:lstStyle/>
        <a:p>
          <a:endParaRPr lang="ru-RU"/>
        </a:p>
      </dgm:t>
    </dgm:pt>
    <dgm:pt modelId="{65FEAC09-F53A-4B94-BC97-FA433D9CFD67}">
      <dgm:prSet phldrT="[Текст]" custT="1"/>
      <dgm:spPr/>
      <dgm:t>
        <a:bodyPr/>
        <a:lstStyle/>
        <a:p>
          <a:r>
            <a:rPr lang="ru-RU" sz="3200" b="1" dirty="0">
              <a:latin typeface="Times New Roman" pitchFamily="18" charset="0"/>
              <a:cs typeface="Times New Roman" pitchFamily="18" charset="0"/>
            </a:rPr>
            <a:t>Основная</a:t>
          </a:r>
          <a:r>
            <a:rPr lang="ru-RU" sz="3200" b="1" baseline="0" dirty="0">
              <a:latin typeface="Times New Roman" pitchFamily="18" charset="0"/>
              <a:cs typeface="Times New Roman" pitchFamily="18" charset="0"/>
            </a:rPr>
            <a:t> документация </a:t>
          </a:r>
          <a:r>
            <a:rPr lang="ru-RU" sz="3200" b="1" baseline="0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8D0F342C-85FF-4CB6-8254-D4EDED2D345D}" type="parTrans" cxnId="{9ED0AEAA-A4E2-4D05-8BC2-826EF23835FC}">
      <dgm:prSet/>
      <dgm:spPr/>
      <dgm:t>
        <a:bodyPr/>
        <a:lstStyle/>
        <a:p>
          <a:endParaRPr lang="ru-RU"/>
        </a:p>
      </dgm:t>
    </dgm:pt>
    <dgm:pt modelId="{F2356649-B340-4868-908F-1AA87558CAA8}" type="sibTrans" cxnId="{9ED0AEAA-A4E2-4D05-8BC2-826EF23835FC}">
      <dgm:prSet/>
      <dgm:spPr/>
      <dgm:t>
        <a:bodyPr/>
        <a:lstStyle/>
        <a:p>
          <a:endParaRPr lang="ru-RU"/>
        </a:p>
      </dgm:t>
    </dgm:pt>
    <dgm:pt modelId="{DB9203EC-EC6B-4A51-B9B9-5DA4293E0D8C}">
      <dgm:prSet phldrT="[Текст]" custT="1"/>
      <dgm:spPr/>
      <dgm:t>
        <a:bodyPr/>
        <a:lstStyle/>
        <a:p>
          <a:r>
            <a:rPr lang="ru-RU" sz="2000" dirty="0">
              <a:latin typeface="Times New Roman" pitchFamily="18" charset="0"/>
              <a:cs typeface="Times New Roman" pitchFamily="18" charset="0"/>
            </a:rPr>
            <a:t>4. Журнал сопровождения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тьюторантов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на индивидуальных занятиях со специалистами</a:t>
          </a:r>
        </a:p>
      </dgm:t>
    </dgm:pt>
    <dgm:pt modelId="{D96C42A8-271A-4A81-BC6F-F0AD1B2EF22A}" type="parTrans" cxnId="{5D365258-3EDE-4526-85DA-05FBD5977F9B}">
      <dgm:prSet/>
      <dgm:spPr/>
      <dgm:t>
        <a:bodyPr/>
        <a:lstStyle/>
        <a:p>
          <a:endParaRPr lang="ru-RU"/>
        </a:p>
      </dgm:t>
    </dgm:pt>
    <dgm:pt modelId="{BE77A1F1-2743-4923-ADE4-3D12B6EA91E4}" type="sibTrans" cxnId="{5D365258-3EDE-4526-85DA-05FBD5977F9B}">
      <dgm:prSet/>
      <dgm:spPr/>
      <dgm:t>
        <a:bodyPr/>
        <a:lstStyle/>
        <a:p>
          <a:endParaRPr lang="ru-RU"/>
        </a:p>
      </dgm:t>
    </dgm:pt>
    <dgm:pt modelId="{74A88338-CB79-4D62-8E51-D941328E4D26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2. Циклограмма работы</a:t>
          </a:r>
        </a:p>
      </dgm:t>
    </dgm:pt>
    <dgm:pt modelId="{9D0B91D8-3CF8-400C-9537-DC67AF7C76D6}" type="sibTrans" cxnId="{17DF45DE-184E-4DB1-9B1D-A5883171334D}">
      <dgm:prSet/>
      <dgm:spPr/>
      <dgm:t>
        <a:bodyPr/>
        <a:lstStyle/>
        <a:p>
          <a:endParaRPr lang="ru-RU"/>
        </a:p>
      </dgm:t>
    </dgm:pt>
    <dgm:pt modelId="{1B64BF1F-0058-42A9-9E93-97C389D5D32F}" type="parTrans" cxnId="{17DF45DE-184E-4DB1-9B1D-A5883171334D}">
      <dgm:prSet/>
      <dgm:spPr/>
      <dgm:t>
        <a:bodyPr/>
        <a:lstStyle/>
        <a:p>
          <a:endParaRPr lang="ru-RU"/>
        </a:p>
      </dgm:t>
    </dgm:pt>
    <dgm:pt modelId="{7A7AE089-8EBA-48DE-A98E-E9E20BB8AB4C}">
      <dgm:prSet phldrT="[Текст]" custT="1"/>
      <dgm:spPr/>
      <dgm:t>
        <a:bodyPr/>
        <a:lstStyle/>
        <a:p>
          <a:r>
            <a:rPr lang="ru-RU" sz="2400" dirty="0">
              <a:latin typeface="Times New Roman" pitchFamily="18" charset="0"/>
              <a:cs typeface="Times New Roman" pitchFamily="18" charset="0"/>
            </a:rPr>
            <a:t>3. Дневник </a:t>
          </a:r>
          <a:r>
            <a:rPr lang="ru-RU" sz="2400" dirty="0" err="1">
              <a:latin typeface="Times New Roman" pitchFamily="18" charset="0"/>
              <a:cs typeface="Times New Roman" pitchFamily="18" charset="0"/>
            </a:rPr>
            <a:t>тьютора</a:t>
          </a:r>
          <a:r>
            <a:rPr lang="ru-RU" sz="2400" dirty="0">
              <a:latin typeface="Times New Roman" pitchFamily="18" charset="0"/>
              <a:cs typeface="Times New Roman" pitchFamily="18" charset="0"/>
            </a:rPr>
            <a:t> по сопровождению детей</a:t>
          </a:r>
        </a:p>
      </dgm:t>
    </dgm:pt>
    <dgm:pt modelId="{F9CA9BD9-E0B1-4AED-B768-B380E364A326}" type="sibTrans" cxnId="{1A5D4243-CF4E-4C39-9160-A23C0F600B00}">
      <dgm:prSet/>
      <dgm:spPr/>
      <dgm:t>
        <a:bodyPr/>
        <a:lstStyle/>
        <a:p>
          <a:endParaRPr lang="ru-RU"/>
        </a:p>
      </dgm:t>
    </dgm:pt>
    <dgm:pt modelId="{6E932BBB-271F-41F0-9BDE-3496DC94C92C}" type="parTrans" cxnId="{1A5D4243-CF4E-4C39-9160-A23C0F600B00}">
      <dgm:prSet/>
      <dgm:spPr/>
      <dgm:t>
        <a:bodyPr/>
        <a:lstStyle/>
        <a:p>
          <a:endParaRPr lang="ru-RU"/>
        </a:p>
      </dgm:t>
    </dgm:pt>
    <dgm:pt modelId="{45EBB6D9-5936-49D5-A9DB-627848DA0259}" type="pres">
      <dgm:prSet presAssocID="{920B6474-47C8-4710-A145-726F114FB886}" presName="diagram" presStyleCnt="0">
        <dgm:presLayoutVars>
          <dgm:dir/>
          <dgm:resizeHandles val="exact"/>
        </dgm:presLayoutVars>
      </dgm:prSet>
      <dgm:spPr/>
    </dgm:pt>
    <dgm:pt modelId="{CECC607C-EBEC-445D-9021-1A7A74CAD936}" type="pres">
      <dgm:prSet presAssocID="{D164C9AE-CC9B-451F-B70A-09A8C178D230}" presName="node" presStyleLbl="node1" presStyleIdx="0" presStyleCnt="5" custLinFactX="-492" custLinFactNeighborX="-100000" custLinFactNeighborY="-8926">
        <dgm:presLayoutVars>
          <dgm:bulletEnabled val="1"/>
        </dgm:presLayoutVars>
      </dgm:prSet>
      <dgm:spPr/>
    </dgm:pt>
    <dgm:pt modelId="{D96745BA-1E7C-4E86-8544-BD5CD14FFA30}" type="pres">
      <dgm:prSet presAssocID="{71479E0A-4936-4BE1-A554-F55407D9E30D}" presName="sibTrans" presStyleCnt="0"/>
      <dgm:spPr/>
    </dgm:pt>
    <dgm:pt modelId="{B5F2F078-E022-4CF2-8ADA-0442FF0AD99A}" type="pres">
      <dgm:prSet presAssocID="{65FEAC09-F53A-4B94-BC97-FA433D9CFD67}" presName="node" presStyleLbl="node1" presStyleIdx="1" presStyleCnt="5" custScaleX="219195" custScaleY="81056" custLinFactNeighborX="399" custLinFactNeighborY="3195">
        <dgm:presLayoutVars>
          <dgm:bulletEnabled val="1"/>
        </dgm:presLayoutVars>
      </dgm:prSet>
      <dgm:spPr/>
    </dgm:pt>
    <dgm:pt modelId="{6B6F9D14-AD5B-4B63-A910-2CDEDF65B985}" type="pres">
      <dgm:prSet presAssocID="{F2356649-B340-4868-908F-1AA87558CAA8}" presName="sibTrans" presStyleCnt="0"/>
      <dgm:spPr/>
    </dgm:pt>
    <dgm:pt modelId="{3A4ECB8E-F51A-4E59-AA88-229A251D9354}" type="pres">
      <dgm:prSet presAssocID="{74A88338-CB79-4D62-8E51-D941328E4D26}" presName="node" presStyleLbl="node1" presStyleIdx="2" presStyleCnt="5" custScaleX="98192" custScaleY="102187" custLinFactX="100000" custLinFactY="-100000" custLinFactNeighborX="109260" custLinFactNeighborY="-123315">
        <dgm:presLayoutVars>
          <dgm:bulletEnabled val="1"/>
        </dgm:presLayoutVars>
      </dgm:prSet>
      <dgm:spPr/>
    </dgm:pt>
    <dgm:pt modelId="{9D1B7DFF-AD85-4174-BA9F-CD6925ECDE4F}" type="pres">
      <dgm:prSet presAssocID="{9D0B91D8-3CF8-400C-9537-DC67AF7C76D6}" presName="sibTrans" presStyleCnt="0"/>
      <dgm:spPr/>
    </dgm:pt>
    <dgm:pt modelId="{DA4D9AAD-35FB-4B9B-8AC8-8BC4FCC39108}" type="pres">
      <dgm:prSet presAssocID="{7A7AE089-8EBA-48DE-A98E-E9E20BB8AB4C}" presName="node" presStyleLbl="node1" presStyleIdx="3" presStyleCnt="5" custLinFactX="-2375" custLinFactNeighborX="-100000" custLinFactNeighborY="12478">
        <dgm:presLayoutVars>
          <dgm:bulletEnabled val="1"/>
        </dgm:presLayoutVars>
      </dgm:prSet>
      <dgm:spPr/>
    </dgm:pt>
    <dgm:pt modelId="{315F1BD5-544F-4BB3-B0A0-E3352E566BF5}" type="pres">
      <dgm:prSet presAssocID="{F9CA9BD9-E0B1-4AED-B768-B380E364A326}" presName="sibTrans" presStyleCnt="0"/>
      <dgm:spPr/>
    </dgm:pt>
    <dgm:pt modelId="{58CEC248-F26C-46FD-B2F3-AB562E3F6D5C}" type="pres">
      <dgm:prSet presAssocID="{DB9203EC-EC6B-4A51-B9B9-5DA4293E0D8C}" presName="node" presStyleLbl="node1" presStyleIdx="4" presStyleCnt="5" custLinFactNeighborX="-8932" custLinFactNeighborY="12478">
        <dgm:presLayoutVars>
          <dgm:bulletEnabled val="1"/>
        </dgm:presLayoutVars>
      </dgm:prSet>
      <dgm:spPr/>
    </dgm:pt>
  </dgm:ptLst>
  <dgm:cxnLst>
    <dgm:cxn modelId="{95B4191D-C33D-4F58-96D1-A9427CE4EF5C}" type="presOf" srcId="{920B6474-47C8-4710-A145-726F114FB886}" destId="{45EBB6D9-5936-49D5-A9DB-627848DA0259}" srcOrd="0" destOrd="0" presId="urn:microsoft.com/office/officeart/2005/8/layout/default"/>
    <dgm:cxn modelId="{4C815220-A751-44BE-A4F5-8B2204E525D3}" type="presOf" srcId="{65FEAC09-F53A-4B94-BC97-FA433D9CFD67}" destId="{B5F2F078-E022-4CF2-8ADA-0442FF0AD99A}" srcOrd="0" destOrd="0" presId="urn:microsoft.com/office/officeart/2005/8/layout/default"/>
    <dgm:cxn modelId="{A18C9D31-79F5-41F5-8812-BA4D5AEF8B1C}" type="presOf" srcId="{7A7AE089-8EBA-48DE-A98E-E9E20BB8AB4C}" destId="{DA4D9AAD-35FB-4B9B-8AC8-8BC4FCC39108}" srcOrd="0" destOrd="0" presId="urn:microsoft.com/office/officeart/2005/8/layout/default"/>
    <dgm:cxn modelId="{1A5D4243-CF4E-4C39-9160-A23C0F600B00}" srcId="{920B6474-47C8-4710-A145-726F114FB886}" destId="{7A7AE089-8EBA-48DE-A98E-E9E20BB8AB4C}" srcOrd="3" destOrd="0" parTransId="{6E932BBB-271F-41F0-9BDE-3496DC94C92C}" sibTransId="{F9CA9BD9-E0B1-4AED-B768-B380E364A326}"/>
    <dgm:cxn modelId="{2CE20850-08C1-483A-B900-752AE808905F}" type="presOf" srcId="{D164C9AE-CC9B-451F-B70A-09A8C178D230}" destId="{CECC607C-EBEC-445D-9021-1A7A74CAD936}" srcOrd="0" destOrd="0" presId="urn:microsoft.com/office/officeart/2005/8/layout/default"/>
    <dgm:cxn modelId="{5D365258-3EDE-4526-85DA-05FBD5977F9B}" srcId="{920B6474-47C8-4710-A145-726F114FB886}" destId="{DB9203EC-EC6B-4A51-B9B9-5DA4293E0D8C}" srcOrd="4" destOrd="0" parTransId="{D96C42A8-271A-4A81-BC6F-F0AD1B2EF22A}" sibTransId="{BE77A1F1-2743-4923-ADE4-3D12B6EA91E4}"/>
    <dgm:cxn modelId="{5DBFDE95-FF5E-45B8-872B-E52F77397600}" type="presOf" srcId="{74A88338-CB79-4D62-8E51-D941328E4D26}" destId="{3A4ECB8E-F51A-4E59-AA88-229A251D9354}" srcOrd="0" destOrd="0" presId="urn:microsoft.com/office/officeart/2005/8/layout/default"/>
    <dgm:cxn modelId="{9ED0AEAA-A4E2-4D05-8BC2-826EF23835FC}" srcId="{920B6474-47C8-4710-A145-726F114FB886}" destId="{65FEAC09-F53A-4B94-BC97-FA433D9CFD67}" srcOrd="1" destOrd="0" parTransId="{8D0F342C-85FF-4CB6-8254-D4EDED2D345D}" sibTransId="{F2356649-B340-4868-908F-1AA87558CAA8}"/>
    <dgm:cxn modelId="{4A6320B7-919F-489C-B962-1D11BD526DA8}" type="presOf" srcId="{DB9203EC-EC6B-4A51-B9B9-5DA4293E0D8C}" destId="{58CEC248-F26C-46FD-B2F3-AB562E3F6D5C}" srcOrd="0" destOrd="0" presId="urn:microsoft.com/office/officeart/2005/8/layout/default"/>
    <dgm:cxn modelId="{969045B9-CA5A-4705-8042-229EBB5944BD}" srcId="{920B6474-47C8-4710-A145-726F114FB886}" destId="{D164C9AE-CC9B-451F-B70A-09A8C178D230}" srcOrd="0" destOrd="0" parTransId="{0C9648F7-5050-44AA-BBF9-791AE17A38C2}" sibTransId="{71479E0A-4936-4BE1-A554-F55407D9E30D}"/>
    <dgm:cxn modelId="{17DF45DE-184E-4DB1-9B1D-A5883171334D}" srcId="{920B6474-47C8-4710-A145-726F114FB886}" destId="{74A88338-CB79-4D62-8E51-D941328E4D26}" srcOrd="2" destOrd="0" parTransId="{1B64BF1F-0058-42A9-9E93-97C389D5D32F}" sibTransId="{9D0B91D8-3CF8-400C-9537-DC67AF7C76D6}"/>
    <dgm:cxn modelId="{EC300C19-D91D-4A5E-86D8-FAA14B377C41}" type="presParOf" srcId="{45EBB6D9-5936-49D5-A9DB-627848DA0259}" destId="{CECC607C-EBEC-445D-9021-1A7A74CAD936}" srcOrd="0" destOrd="0" presId="urn:microsoft.com/office/officeart/2005/8/layout/default"/>
    <dgm:cxn modelId="{EB1B3190-71E0-4A21-A47F-525D19F19EA7}" type="presParOf" srcId="{45EBB6D9-5936-49D5-A9DB-627848DA0259}" destId="{D96745BA-1E7C-4E86-8544-BD5CD14FFA30}" srcOrd="1" destOrd="0" presId="urn:microsoft.com/office/officeart/2005/8/layout/default"/>
    <dgm:cxn modelId="{95357D00-3B2C-4F0E-AC83-0BF90C4BDB12}" type="presParOf" srcId="{45EBB6D9-5936-49D5-A9DB-627848DA0259}" destId="{B5F2F078-E022-4CF2-8ADA-0442FF0AD99A}" srcOrd="2" destOrd="0" presId="urn:microsoft.com/office/officeart/2005/8/layout/default"/>
    <dgm:cxn modelId="{0BBB7CC3-FC1A-4ED9-AB1C-2FABCD228D10}" type="presParOf" srcId="{45EBB6D9-5936-49D5-A9DB-627848DA0259}" destId="{6B6F9D14-AD5B-4B63-A910-2CDEDF65B985}" srcOrd="3" destOrd="0" presId="urn:microsoft.com/office/officeart/2005/8/layout/default"/>
    <dgm:cxn modelId="{8B71E030-96E8-4ED2-8788-B9C0C6939BB5}" type="presParOf" srcId="{45EBB6D9-5936-49D5-A9DB-627848DA0259}" destId="{3A4ECB8E-F51A-4E59-AA88-229A251D9354}" srcOrd="4" destOrd="0" presId="urn:microsoft.com/office/officeart/2005/8/layout/default"/>
    <dgm:cxn modelId="{8BA5A9C3-3271-4BEB-9CE0-3E905219148D}" type="presParOf" srcId="{45EBB6D9-5936-49D5-A9DB-627848DA0259}" destId="{9D1B7DFF-AD85-4174-BA9F-CD6925ECDE4F}" srcOrd="5" destOrd="0" presId="urn:microsoft.com/office/officeart/2005/8/layout/default"/>
    <dgm:cxn modelId="{AE7F17A4-A02B-49D2-AA99-1D77397DD887}" type="presParOf" srcId="{45EBB6D9-5936-49D5-A9DB-627848DA0259}" destId="{DA4D9AAD-35FB-4B9B-8AC8-8BC4FCC39108}" srcOrd="6" destOrd="0" presId="urn:microsoft.com/office/officeart/2005/8/layout/default"/>
    <dgm:cxn modelId="{85C431EC-389F-461F-9ACF-9AAB679B05E3}" type="presParOf" srcId="{45EBB6D9-5936-49D5-A9DB-627848DA0259}" destId="{315F1BD5-544F-4BB3-B0A0-E3352E566BF5}" srcOrd="7" destOrd="0" presId="urn:microsoft.com/office/officeart/2005/8/layout/default"/>
    <dgm:cxn modelId="{7E6D4F37-C0A2-48CE-A46F-C30066D8F86E}" type="presParOf" srcId="{45EBB6D9-5936-49D5-A9DB-627848DA0259}" destId="{58CEC248-F26C-46FD-B2F3-AB562E3F6D5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94D4A8-FA79-4E38-A679-8CF6CC2E9A9A}" type="doc">
      <dgm:prSet loTypeId="urn:microsoft.com/office/officeart/2008/layout/RadialCluster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ADA10E-9824-41EC-B211-24CDFB91C516}">
      <dgm:prSet phldrT="[Текст]" custT="1"/>
      <dgm:spPr/>
      <dgm:t>
        <a:bodyPr/>
        <a:lstStyle/>
        <a:p>
          <a:r>
            <a:rPr lang="ru-RU" sz="2800" b="1" dirty="0">
              <a:latin typeface="Times New Roman" pitchFamily="18" charset="0"/>
              <a:cs typeface="Times New Roman" pitchFamily="18" charset="0"/>
            </a:rPr>
            <a:t>Дневник </a:t>
          </a:r>
          <a:r>
            <a:rPr lang="ru-RU" sz="2800" b="1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9E258189-315A-4C52-86C8-0DAF8EDDFF1B}" type="parTrans" cxnId="{A729215E-8D1A-46C2-BF10-1A20E8791AFD}">
      <dgm:prSet/>
      <dgm:spPr/>
      <dgm:t>
        <a:bodyPr/>
        <a:lstStyle/>
        <a:p>
          <a:endParaRPr lang="ru-RU"/>
        </a:p>
      </dgm:t>
    </dgm:pt>
    <dgm:pt modelId="{D437780F-040C-4C9E-93DE-37CF637273BE}" type="sibTrans" cxnId="{A729215E-8D1A-46C2-BF10-1A20E8791AFD}">
      <dgm:prSet/>
      <dgm:spPr/>
      <dgm:t>
        <a:bodyPr/>
        <a:lstStyle/>
        <a:p>
          <a:endParaRPr lang="ru-RU"/>
        </a:p>
      </dgm:t>
    </dgm:pt>
    <dgm:pt modelId="{86258001-B355-4C88-8B7B-9CAFB53F6990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1.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Психолого-педагогическое сопровождение группы (ФИО специалистов)</a:t>
          </a:r>
        </a:p>
      </dgm:t>
    </dgm:pt>
    <dgm:pt modelId="{0694C3F1-FC3F-4C74-916C-F154596E12DD}" type="parTrans" cxnId="{31918520-0867-421B-ACDB-7701D857B763}">
      <dgm:prSet/>
      <dgm:spPr/>
      <dgm:t>
        <a:bodyPr/>
        <a:lstStyle/>
        <a:p>
          <a:endParaRPr lang="ru-RU"/>
        </a:p>
      </dgm:t>
    </dgm:pt>
    <dgm:pt modelId="{2488834D-4701-46B7-8E8D-41AD11BFE3B3}" type="sibTrans" cxnId="{31918520-0867-421B-ACDB-7701D857B763}">
      <dgm:prSet/>
      <dgm:spPr/>
      <dgm:t>
        <a:bodyPr/>
        <a:lstStyle/>
        <a:p>
          <a:endParaRPr lang="ru-RU"/>
        </a:p>
      </dgm:t>
    </dgm:pt>
    <dgm:pt modelId="{763CA76C-989B-461F-84DB-B902E8AD8577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4.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Сетка занятий</a:t>
          </a:r>
        </a:p>
      </dgm:t>
    </dgm:pt>
    <dgm:pt modelId="{AF701509-90D5-4D5A-8CB0-41BF916AF2F1}" type="parTrans" cxnId="{78E3AB2E-42D5-4068-BDF1-41BE25A2C974}">
      <dgm:prSet/>
      <dgm:spPr/>
      <dgm:t>
        <a:bodyPr/>
        <a:lstStyle/>
        <a:p>
          <a:endParaRPr lang="ru-RU"/>
        </a:p>
      </dgm:t>
    </dgm:pt>
    <dgm:pt modelId="{8489CFB3-4255-4FAA-9113-178D5BDD39C7}" type="sibTrans" cxnId="{78E3AB2E-42D5-4068-BDF1-41BE25A2C974}">
      <dgm:prSet/>
      <dgm:spPr/>
      <dgm:t>
        <a:bodyPr/>
        <a:lstStyle/>
        <a:p>
          <a:endParaRPr lang="ru-RU"/>
        </a:p>
      </dgm:t>
    </dgm:pt>
    <dgm:pt modelId="{A5FE01B9-B726-4663-8651-C7273D0B118D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5.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 Циклограмма рабочего времени 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736BCDB-28D5-4D7E-B4D9-95B5B552F173}" type="parTrans" cxnId="{8BACA7E8-B65A-4A98-AB3B-C051BB671F11}">
      <dgm:prSet/>
      <dgm:spPr/>
      <dgm:t>
        <a:bodyPr/>
        <a:lstStyle/>
        <a:p>
          <a:endParaRPr lang="ru-RU"/>
        </a:p>
      </dgm:t>
    </dgm:pt>
    <dgm:pt modelId="{11BA4F70-12DA-4467-A32A-EB33DE98A201}" type="sibTrans" cxnId="{8BACA7E8-B65A-4A98-AB3B-C051BB671F11}">
      <dgm:prSet/>
      <dgm:spPr/>
      <dgm:t>
        <a:bodyPr/>
        <a:lstStyle/>
        <a:p>
          <a:endParaRPr lang="ru-RU"/>
        </a:p>
      </dgm:t>
    </dgm:pt>
    <dgm:pt modelId="{514B60EE-38B9-403F-A817-491DAEE19A3E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6. </a:t>
          </a:r>
          <a:r>
            <a:rPr lang="ru-RU" sz="2000" dirty="0">
              <a:latin typeface="Times New Roman" pitchFamily="18" charset="0"/>
              <a:cs typeface="Times New Roman" pitchFamily="18" charset="0"/>
            </a:rPr>
            <a:t>Адаптационные листы</a:t>
          </a:r>
        </a:p>
      </dgm:t>
    </dgm:pt>
    <dgm:pt modelId="{8A1B2EE2-0B1E-4934-B59F-F9EAF0EA66DE}" type="parTrans" cxnId="{43991BBF-56B6-48B5-B154-4CD5B5789D7F}">
      <dgm:prSet/>
      <dgm:spPr/>
      <dgm:t>
        <a:bodyPr/>
        <a:lstStyle/>
        <a:p>
          <a:endParaRPr lang="ru-RU"/>
        </a:p>
      </dgm:t>
    </dgm:pt>
    <dgm:pt modelId="{5F328A68-8372-4AB6-9D7F-FF0C1555D59C}" type="sibTrans" cxnId="{43991BBF-56B6-48B5-B154-4CD5B5789D7F}">
      <dgm:prSet/>
      <dgm:spPr/>
      <dgm:t>
        <a:bodyPr/>
        <a:lstStyle/>
        <a:p>
          <a:endParaRPr lang="ru-RU"/>
        </a:p>
      </dgm:t>
    </dgm:pt>
    <dgm:pt modelId="{E473B419-E22D-4066-84F8-10FDAD4DA33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2.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Список детей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(дата рождения,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дата обследования ПМПК, примечания, ассистент/</a:t>
          </a:r>
          <a:r>
            <a:rPr lang="ru-RU" sz="2000" dirty="0" err="1">
              <a:latin typeface="Times New Roman" pitchFamily="18" charset="0"/>
              <a:cs typeface="Times New Roman" pitchFamily="18" charset="0"/>
            </a:rPr>
            <a:t>тьютор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D3302543-9891-4A76-BB54-93883524F82D}" type="parTrans" cxnId="{D57BB7EC-E7F4-420A-81E7-7406D61F6627}">
      <dgm:prSet/>
      <dgm:spPr/>
      <dgm:t>
        <a:bodyPr/>
        <a:lstStyle/>
        <a:p>
          <a:endParaRPr lang="ru-RU"/>
        </a:p>
      </dgm:t>
    </dgm:pt>
    <dgm:pt modelId="{91EBD0E6-4793-4D0E-A6F4-39DA1C969F37}" type="sibTrans" cxnId="{D57BB7EC-E7F4-420A-81E7-7406D61F6627}">
      <dgm:prSet/>
      <dgm:spPr/>
      <dgm:t>
        <a:bodyPr/>
        <a:lstStyle/>
        <a:p>
          <a:endParaRPr lang="ru-RU"/>
        </a:p>
      </dgm:t>
    </dgm:pt>
    <dgm:pt modelId="{BF48AA14-E0FE-4421-8F21-D7E65678000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3.</a:t>
          </a:r>
          <a:r>
            <a:rPr lang="ru-RU" sz="2000" b="1" baseline="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baseline="0" dirty="0">
              <a:latin typeface="Times New Roman" pitchFamily="18" charset="0"/>
              <a:cs typeface="Times New Roman" pitchFamily="18" charset="0"/>
            </a:rPr>
            <a:t>Режим дня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A8FCF53-CF51-48C8-A119-5303EFE9BA54}" type="parTrans" cxnId="{69479316-701A-4C83-AE21-2AEECEF7473E}">
      <dgm:prSet/>
      <dgm:spPr/>
      <dgm:t>
        <a:bodyPr/>
        <a:lstStyle/>
        <a:p>
          <a:endParaRPr lang="ru-RU"/>
        </a:p>
      </dgm:t>
    </dgm:pt>
    <dgm:pt modelId="{0B7D67ED-6B2E-4143-B871-721DB7E23C57}" type="sibTrans" cxnId="{69479316-701A-4C83-AE21-2AEECEF7473E}">
      <dgm:prSet/>
      <dgm:spPr/>
      <dgm:t>
        <a:bodyPr/>
        <a:lstStyle/>
        <a:p>
          <a:endParaRPr lang="ru-RU"/>
        </a:p>
      </dgm:t>
    </dgm:pt>
    <dgm:pt modelId="{8AA0D25C-17E7-4050-BFC4-9825A76D94A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>
              <a:latin typeface="Times New Roman" pitchFamily="18" charset="0"/>
              <a:cs typeface="Times New Roman" pitchFamily="18" charset="0"/>
            </a:rPr>
            <a:t>7.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>
              <a:latin typeface="Times New Roman" pitchFamily="18" charset="0"/>
              <a:cs typeface="Times New Roman" pitchFamily="18" charset="0"/>
            </a:rPr>
            <a:t>Карты наблюдений </a:t>
          </a:r>
        </a:p>
      </dgm:t>
    </dgm:pt>
    <dgm:pt modelId="{2DCE0FCA-E782-4F08-A2CC-5593B6A5716E}" type="parTrans" cxnId="{8D87D743-B8B2-413E-9C52-5E6FC666E64A}">
      <dgm:prSet/>
      <dgm:spPr/>
      <dgm:t>
        <a:bodyPr/>
        <a:lstStyle/>
        <a:p>
          <a:endParaRPr lang="ru-RU"/>
        </a:p>
      </dgm:t>
    </dgm:pt>
    <dgm:pt modelId="{8078FE94-E00C-481B-9694-0A5C755018E9}" type="sibTrans" cxnId="{8D87D743-B8B2-413E-9C52-5E6FC666E64A}">
      <dgm:prSet/>
      <dgm:spPr/>
      <dgm:t>
        <a:bodyPr/>
        <a:lstStyle/>
        <a:p>
          <a:endParaRPr lang="ru-RU"/>
        </a:p>
      </dgm:t>
    </dgm:pt>
    <dgm:pt modelId="{7DA3E9A9-F714-4E18-97ED-34F11DBE5DC1}" type="pres">
      <dgm:prSet presAssocID="{8394D4A8-FA79-4E38-A679-8CF6CC2E9A9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E02A9842-0C98-4367-B936-B1EE60F006E2}" type="pres">
      <dgm:prSet presAssocID="{3DADA10E-9824-41EC-B211-24CDFB91C516}" presName="singleCycle" presStyleCnt="0"/>
      <dgm:spPr/>
    </dgm:pt>
    <dgm:pt modelId="{8B76D4A5-27F9-45F7-845C-CA369A570F4A}" type="pres">
      <dgm:prSet presAssocID="{3DADA10E-9824-41EC-B211-24CDFB91C516}" presName="singleCenter" presStyleLbl="node1" presStyleIdx="0" presStyleCnt="8" custScaleX="111111" custScaleY="114682">
        <dgm:presLayoutVars>
          <dgm:chMax val="7"/>
          <dgm:chPref val="7"/>
        </dgm:presLayoutVars>
      </dgm:prSet>
      <dgm:spPr/>
    </dgm:pt>
    <dgm:pt modelId="{16BC2A42-2E6A-4676-B621-31E6BC9E42A3}" type="pres">
      <dgm:prSet presAssocID="{0694C3F1-FC3F-4C74-916C-F154596E12DD}" presName="Name56" presStyleLbl="parChTrans1D2" presStyleIdx="0" presStyleCnt="7"/>
      <dgm:spPr/>
    </dgm:pt>
    <dgm:pt modelId="{D4D72137-BB77-455E-9990-BB13B13CB152}" type="pres">
      <dgm:prSet presAssocID="{86258001-B355-4C88-8B7B-9CAFB53F6990}" presName="text0" presStyleLbl="node1" presStyleIdx="1" presStyleCnt="8" custScaleX="177544" custScaleY="152181" custRadScaleRad="92581" custRadScaleInc="-1133">
        <dgm:presLayoutVars>
          <dgm:bulletEnabled val="1"/>
        </dgm:presLayoutVars>
      </dgm:prSet>
      <dgm:spPr/>
    </dgm:pt>
    <dgm:pt modelId="{E05D6C2C-2E29-413A-860E-5A28B9BC1678}" type="pres">
      <dgm:prSet presAssocID="{D3302543-9891-4A76-BB54-93883524F82D}" presName="Name56" presStyleLbl="parChTrans1D2" presStyleIdx="1" presStyleCnt="7"/>
      <dgm:spPr/>
    </dgm:pt>
    <dgm:pt modelId="{D3571577-970B-4CEB-A4E0-9301C6ECE943}" type="pres">
      <dgm:prSet presAssocID="{E473B419-E22D-4066-84F8-10FDAD4DA33C}" presName="text0" presStyleLbl="node1" presStyleIdx="2" presStyleCnt="8" custScaleX="216550" custScaleY="150754" custRadScaleRad="122768" custRadScaleInc="34860">
        <dgm:presLayoutVars>
          <dgm:bulletEnabled val="1"/>
        </dgm:presLayoutVars>
      </dgm:prSet>
      <dgm:spPr/>
    </dgm:pt>
    <dgm:pt modelId="{67D47861-5EBD-4752-B15D-B66F59BD03BC}" type="pres">
      <dgm:prSet presAssocID="{0A8FCF53-CF51-48C8-A119-5303EFE9BA54}" presName="Name56" presStyleLbl="parChTrans1D2" presStyleIdx="2" presStyleCnt="7"/>
      <dgm:spPr/>
    </dgm:pt>
    <dgm:pt modelId="{5EA3127D-F1BE-4022-81FA-1ECF6D3F34BE}" type="pres">
      <dgm:prSet presAssocID="{BF48AA14-E0FE-4421-8F21-D7E65678000B}" presName="text0" presStyleLbl="node1" presStyleIdx="3" presStyleCnt="8" custScaleX="142338" custScaleY="111601">
        <dgm:presLayoutVars>
          <dgm:bulletEnabled val="1"/>
        </dgm:presLayoutVars>
      </dgm:prSet>
      <dgm:spPr/>
    </dgm:pt>
    <dgm:pt modelId="{B2ACD3E7-F034-4884-BD0A-F39C32197E32}" type="pres">
      <dgm:prSet presAssocID="{AF701509-90D5-4D5A-8CB0-41BF916AF2F1}" presName="Name56" presStyleLbl="parChTrans1D2" presStyleIdx="3" presStyleCnt="7"/>
      <dgm:spPr/>
    </dgm:pt>
    <dgm:pt modelId="{0949D06E-28A8-42EF-B1DE-2BD1412F15DC}" type="pres">
      <dgm:prSet presAssocID="{763CA76C-989B-461F-84DB-B902E8AD8577}" presName="text0" presStyleLbl="node1" presStyleIdx="4" presStyleCnt="8" custScaleX="141767" custScaleY="105618" custRadScaleRad="104352" custRadScaleInc="-35644">
        <dgm:presLayoutVars>
          <dgm:bulletEnabled val="1"/>
        </dgm:presLayoutVars>
      </dgm:prSet>
      <dgm:spPr/>
    </dgm:pt>
    <dgm:pt modelId="{2DBB7071-7583-42DC-AF88-AFA82D4FC571}" type="pres">
      <dgm:prSet presAssocID="{8736BCDB-28D5-4D7E-B4D9-95B5B552F173}" presName="Name56" presStyleLbl="parChTrans1D2" presStyleIdx="4" presStyleCnt="7"/>
      <dgm:spPr/>
    </dgm:pt>
    <dgm:pt modelId="{9FEE4D84-9BD3-4C5F-9518-508177377DEA}" type="pres">
      <dgm:prSet presAssocID="{A5FE01B9-B726-4663-8651-C7273D0B118D}" presName="text0" presStyleLbl="node1" presStyleIdx="5" presStyleCnt="8" custScaleX="196064" custScaleY="101719" custRadScaleRad="94992" custRadScaleInc="1722">
        <dgm:presLayoutVars>
          <dgm:bulletEnabled val="1"/>
        </dgm:presLayoutVars>
      </dgm:prSet>
      <dgm:spPr/>
    </dgm:pt>
    <dgm:pt modelId="{2515FBB6-D8DB-48B5-8704-FB420625CFEC}" type="pres">
      <dgm:prSet presAssocID="{8A1B2EE2-0B1E-4934-B59F-F9EAF0EA66DE}" presName="Name56" presStyleLbl="parChTrans1D2" presStyleIdx="5" presStyleCnt="7"/>
      <dgm:spPr/>
    </dgm:pt>
    <dgm:pt modelId="{F3CAC3EE-F535-4D12-BEB2-E3041DCBD64A}" type="pres">
      <dgm:prSet presAssocID="{514B60EE-38B9-403F-A817-491DAEE19A3E}" presName="text0" presStyleLbl="node1" presStyleIdx="6" presStyleCnt="8" custScaleX="185196" custScaleY="106907" custRadScaleRad="100299" custRadScaleInc="15590">
        <dgm:presLayoutVars>
          <dgm:bulletEnabled val="1"/>
        </dgm:presLayoutVars>
      </dgm:prSet>
      <dgm:spPr/>
    </dgm:pt>
    <dgm:pt modelId="{05FC9C5E-E90D-4F0D-ABB9-55FDA0B04F57}" type="pres">
      <dgm:prSet presAssocID="{2DCE0FCA-E782-4F08-A2CC-5593B6A5716E}" presName="Name56" presStyleLbl="parChTrans1D2" presStyleIdx="6" presStyleCnt="7"/>
      <dgm:spPr/>
    </dgm:pt>
    <dgm:pt modelId="{223A6323-7086-43C9-AB77-0994067DBDF3}" type="pres">
      <dgm:prSet presAssocID="{8AA0D25C-17E7-4050-BFC4-9825A76D94AB}" presName="text0" presStyleLbl="node1" presStyleIdx="7" presStyleCnt="8" custScaleX="195110" custScaleY="99866" custRadScaleRad="119501" custRadScaleInc="-40223">
        <dgm:presLayoutVars>
          <dgm:bulletEnabled val="1"/>
        </dgm:presLayoutVars>
      </dgm:prSet>
      <dgm:spPr/>
    </dgm:pt>
  </dgm:ptLst>
  <dgm:cxnLst>
    <dgm:cxn modelId="{69479316-701A-4C83-AE21-2AEECEF7473E}" srcId="{3DADA10E-9824-41EC-B211-24CDFB91C516}" destId="{BF48AA14-E0FE-4421-8F21-D7E65678000B}" srcOrd="2" destOrd="0" parTransId="{0A8FCF53-CF51-48C8-A119-5303EFE9BA54}" sibTransId="{0B7D67ED-6B2E-4143-B871-721DB7E23C57}"/>
    <dgm:cxn modelId="{31918520-0867-421B-ACDB-7701D857B763}" srcId="{3DADA10E-9824-41EC-B211-24CDFB91C516}" destId="{86258001-B355-4C88-8B7B-9CAFB53F6990}" srcOrd="0" destOrd="0" parTransId="{0694C3F1-FC3F-4C74-916C-F154596E12DD}" sibTransId="{2488834D-4701-46B7-8E8D-41AD11BFE3B3}"/>
    <dgm:cxn modelId="{78E3AB2E-42D5-4068-BDF1-41BE25A2C974}" srcId="{3DADA10E-9824-41EC-B211-24CDFB91C516}" destId="{763CA76C-989B-461F-84DB-B902E8AD8577}" srcOrd="3" destOrd="0" parTransId="{AF701509-90D5-4D5A-8CB0-41BF916AF2F1}" sibTransId="{8489CFB3-4255-4FAA-9113-178D5BDD39C7}"/>
    <dgm:cxn modelId="{3C00EE3D-72D8-423A-9855-69FE8B9393EB}" type="presOf" srcId="{514B60EE-38B9-403F-A817-491DAEE19A3E}" destId="{F3CAC3EE-F535-4D12-BEB2-E3041DCBD64A}" srcOrd="0" destOrd="0" presId="urn:microsoft.com/office/officeart/2008/layout/RadialCluster"/>
    <dgm:cxn modelId="{43439D5B-2DD9-4123-A611-A7E41709CB40}" type="presOf" srcId="{0694C3F1-FC3F-4C74-916C-F154596E12DD}" destId="{16BC2A42-2E6A-4676-B621-31E6BC9E42A3}" srcOrd="0" destOrd="0" presId="urn:microsoft.com/office/officeart/2008/layout/RadialCluster"/>
    <dgm:cxn modelId="{A729215E-8D1A-46C2-BF10-1A20E8791AFD}" srcId="{8394D4A8-FA79-4E38-A679-8CF6CC2E9A9A}" destId="{3DADA10E-9824-41EC-B211-24CDFB91C516}" srcOrd="0" destOrd="0" parTransId="{9E258189-315A-4C52-86C8-0DAF8EDDFF1B}" sibTransId="{D437780F-040C-4C9E-93DE-37CF637273BE}"/>
    <dgm:cxn modelId="{62998C60-8B18-4FC7-A6F3-D241ACD519B7}" type="presOf" srcId="{8394D4A8-FA79-4E38-A679-8CF6CC2E9A9A}" destId="{7DA3E9A9-F714-4E18-97ED-34F11DBE5DC1}" srcOrd="0" destOrd="0" presId="urn:microsoft.com/office/officeart/2008/layout/RadialCluster"/>
    <dgm:cxn modelId="{8D87D743-B8B2-413E-9C52-5E6FC666E64A}" srcId="{3DADA10E-9824-41EC-B211-24CDFB91C516}" destId="{8AA0D25C-17E7-4050-BFC4-9825A76D94AB}" srcOrd="6" destOrd="0" parTransId="{2DCE0FCA-E782-4F08-A2CC-5593B6A5716E}" sibTransId="{8078FE94-E00C-481B-9694-0A5C755018E9}"/>
    <dgm:cxn modelId="{77D19D73-5B31-4D8C-8569-C7060CA59D5E}" type="presOf" srcId="{763CA76C-989B-461F-84DB-B902E8AD8577}" destId="{0949D06E-28A8-42EF-B1DE-2BD1412F15DC}" srcOrd="0" destOrd="0" presId="urn:microsoft.com/office/officeart/2008/layout/RadialCluster"/>
    <dgm:cxn modelId="{5319ED7E-EFAC-4F11-86CA-71D8A0423EBA}" type="presOf" srcId="{2DCE0FCA-E782-4F08-A2CC-5593B6A5716E}" destId="{05FC9C5E-E90D-4F0D-ABB9-55FDA0B04F57}" srcOrd="0" destOrd="0" presId="urn:microsoft.com/office/officeart/2008/layout/RadialCluster"/>
    <dgm:cxn modelId="{B6827383-4631-4880-A704-2BFB1E6535DB}" type="presOf" srcId="{BF48AA14-E0FE-4421-8F21-D7E65678000B}" destId="{5EA3127D-F1BE-4022-81FA-1ECF6D3F34BE}" srcOrd="0" destOrd="0" presId="urn:microsoft.com/office/officeart/2008/layout/RadialCluster"/>
    <dgm:cxn modelId="{8C6F088F-E440-4B1C-BE74-15AF4B9DE81B}" type="presOf" srcId="{86258001-B355-4C88-8B7B-9CAFB53F6990}" destId="{D4D72137-BB77-455E-9990-BB13B13CB152}" srcOrd="0" destOrd="0" presId="urn:microsoft.com/office/officeart/2008/layout/RadialCluster"/>
    <dgm:cxn modelId="{1E1C4794-3AA8-427D-812B-F5FC2A1C3228}" type="presOf" srcId="{D3302543-9891-4A76-BB54-93883524F82D}" destId="{E05D6C2C-2E29-413A-860E-5A28B9BC1678}" srcOrd="0" destOrd="0" presId="urn:microsoft.com/office/officeart/2008/layout/RadialCluster"/>
    <dgm:cxn modelId="{C6573DBB-56D2-4D7C-95CA-96C87CB8F4CF}" type="presOf" srcId="{AF701509-90D5-4D5A-8CB0-41BF916AF2F1}" destId="{B2ACD3E7-F034-4884-BD0A-F39C32197E32}" srcOrd="0" destOrd="0" presId="urn:microsoft.com/office/officeart/2008/layout/RadialCluster"/>
    <dgm:cxn modelId="{43991BBF-56B6-48B5-B154-4CD5B5789D7F}" srcId="{3DADA10E-9824-41EC-B211-24CDFB91C516}" destId="{514B60EE-38B9-403F-A817-491DAEE19A3E}" srcOrd="5" destOrd="0" parTransId="{8A1B2EE2-0B1E-4934-B59F-F9EAF0EA66DE}" sibTransId="{5F328A68-8372-4AB6-9D7F-FF0C1555D59C}"/>
    <dgm:cxn modelId="{6F782CCD-3F79-4A99-A55D-9B18E4EED5AA}" type="presOf" srcId="{3DADA10E-9824-41EC-B211-24CDFB91C516}" destId="{8B76D4A5-27F9-45F7-845C-CA369A570F4A}" srcOrd="0" destOrd="0" presId="urn:microsoft.com/office/officeart/2008/layout/RadialCluster"/>
    <dgm:cxn modelId="{223D5ED7-9370-49DE-BC8E-8183D00333A1}" type="presOf" srcId="{8736BCDB-28D5-4D7E-B4D9-95B5B552F173}" destId="{2DBB7071-7583-42DC-AF88-AFA82D4FC571}" srcOrd="0" destOrd="0" presId="urn:microsoft.com/office/officeart/2008/layout/RadialCluster"/>
    <dgm:cxn modelId="{C0E0B5DB-EC47-49A7-9526-B5B8DD7A0169}" type="presOf" srcId="{8A1B2EE2-0B1E-4934-B59F-F9EAF0EA66DE}" destId="{2515FBB6-D8DB-48B5-8704-FB420625CFEC}" srcOrd="0" destOrd="0" presId="urn:microsoft.com/office/officeart/2008/layout/RadialCluster"/>
    <dgm:cxn modelId="{5D1F1FDE-67F6-4BC4-AA2C-39856637E4DD}" type="presOf" srcId="{8AA0D25C-17E7-4050-BFC4-9825A76D94AB}" destId="{223A6323-7086-43C9-AB77-0994067DBDF3}" srcOrd="0" destOrd="0" presId="urn:microsoft.com/office/officeart/2008/layout/RadialCluster"/>
    <dgm:cxn modelId="{CF0EC8E1-7B18-4202-85F6-122E7DAE48EB}" type="presOf" srcId="{A5FE01B9-B726-4663-8651-C7273D0B118D}" destId="{9FEE4D84-9BD3-4C5F-9518-508177377DEA}" srcOrd="0" destOrd="0" presId="urn:microsoft.com/office/officeart/2008/layout/RadialCluster"/>
    <dgm:cxn modelId="{71B745E2-BEE6-46AC-AF77-4FA3C39B625A}" type="presOf" srcId="{E473B419-E22D-4066-84F8-10FDAD4DA33C}" destId="{D3571577-970B-4CEB-A4E0-9301C6ECE943}" srcOrd="0" destOrd="0" presId="urn:microsoft.com/office/officeart/2008/layout/RadialCluster"/>
    <dgm:cxn modelId="{8BACA7E8-B65A-4A98-AB3B-C051BB671F11}" srcId="{3DADA10E-9824-41EC-B211-24CDFB91C516}" destId="{A5FE01B9-B726-4663-8651-C7273D0B118D}" srcOrd="4" destOrd="0" parTransId="{8736BCDB-28D5-4D7E-B4D9-95B5B552F173}" sibTransId="{11BA4F70-12DA-4467-A32A-EB33DE98A201}"/>
    <dgm:cxn modelId="{D57BB7EC-E7F4-420A-81E7-7406D61F6627}" srcId="{3DADA10E-9824-41EC-B211-24CDFB91C516}" destId="{E473B419-E22D-4066-84F8-10FDAD4DA33C}" srcOrd="1" destOrd="0" parTransId="{D3302543-9891-4A76-BB54-93883524F82D}" sibTransId="{91EBD0E6-4793-4D0E-A6F4-39DA1C969F37}"/>
    <dgm:cxn modelId="{6EB409F9-6DA9-41E8-BC8C-F54148D9FC95}" type="presOf" srcId="{0A8FCF53-CF51-48C8-A119-5303EFE9BA54}" destId="{67D47861-5EBD-4752-B15D-B66F59BD03BC}" srcOrd="0" destOrd="0" presId="urn:microsoft.com/office/officeart/2008/layout/RadialCluster"/>
    <dgm:cxn modelId="{E879BBCF-3E7F-44EC-907A-1B4A5F62BF88}" type="presParOf" srcId="{7DA3E9A9-F714-4E18-97ED-34F11DBE5DC1}" destId="{E02A9842-0C98-4367-B936-B1EE60F006E2}" srcOrd="0" destOrd="0" presId="urn:microsoft.com/office/officeart/2008/layout/RadialCluster"/>
    <dgm:cxn modelId="{CB17217E-6AE4-4357-8053-6D9B29AB40E8}" type="presParOf" srcId="{E02A9842-0C98-4367-B936-B1EE60F006E2}" destId="{8B76D4A5-27F9-45F7-845C-CA369A570F4A}" srcOrd="0" destOrd="0" presId="urn:microsoft.com/office/officeart/2008/layout/RadialCluster"/>
    <dgm:cxn modelId="{C25C1EB8-67EF-4446-810A-91878E7C4CB7}" type="presParOf" srcId="{E02A9842-0C98-4367-B936-B1EE60F006E2}" destId="{16BC2A42-2E6A-4676-B621-31E6BC9E42A3}" srcOrd="1" destOrd="0" presId="urn:microsoft.com/office/officeart/2008/layout/RadialCluster"/>
    <dgm:cxn modelId="{E68085B9-09D7-41A1-A7DE-4735B6C35D2F}" type="presParOf" srcId="{E02A9842-0C98-4367-B936-B1EE60F006E2}" destId="{D4D72137-BB77-455E-9990-BB13B13CB152}" srcOrd="2" destOrd="0" presId="urn:microsoft.com/office/officeart/2008/layout/RadialCluster"/>
    <dgm:cxn modelId="{6005F85B-841B-4440-B8AF-4C87FB394B7A}" type="presParOf" srcId="{E02A9842-0C98-4367-B936-B1EE60F006E2}" destId="{E05D6C2C-2E29-413A-860E-5A28B9BC1678}" srcOrd="3" destOrd="0" presId="urn:microsoft.com/office/officeart/2008/layout/RadialCluster"/>
    <dgm:cxn modelId="{B04369B8-E333-4A43-AB62-1283D3AE60B0}" type="presParOf" srcId="{E02A9842-0C98-4367-B936-B1EE60F006E2}" destId="{D3571577-970B-4CEB-A4E0-9301C6ECE943}" srcOrd="4" destOrd="0" presId="urn:microsoft.com/office/officeart/2008/layout/RadialCluster"/>
    <dgm:cxn modelId="{A3ADD82E-4264-4610-94D3-95B41193D20D}" type="presParOf" srcId="{E02A9842-0C98-4367-B936-B1EE60F006E2}" destId="{67D47861-5EBD-4752-B15D-B66F59BD03BC}" srcOrd="5" destOrd="0" presId="urn:microsoft.com/office/officeart/2008/layout/RadialCluster"/>
    <dgm:cxn modelId="{CD90B523-53DC-49E2-BA45-19CB0BBAD125}" type="presParOf" srcId="{E02A9842-0C98-4367-B936-B1EE60F006E2}" destId="{5EA3127D-F1BE-4022-81FA-1ECF6D3F34BE}" srcOrd="6" destOrd="0" presId="urn:microsoft.com/office/officeart/2008/layout/RadialCluster"/>
    <dgm:cxn modelId="{5F473CAC-A546-4FFB-BF09-21B0C82BF232}" type="presParOf" srcId="{E02A9842-0C98-4367-B936-B1EE60F006E2}" destId="{B2ACD3E7-F034-4884-BD0A-F39C32197E32}" srcOrd="7" destOrd="0" presId="urn:microsoft.com/office/officeart/2008/layout/RadialCluster"/>
    <dgm:cxn modelId="{311A90B5-D662-4BAA-82B7-574B573A1A05}" type="presParOf" srcId="{E02A9842-0C98-4367-B936-B1EE60F006E2}" destId="{0949D06E-28A8-42EF-B1DE-2BD1412F15DC}" srcOrd="8" destOrd="0" presId="urn:microsoft.com/office/officeart/2008/layout/RadialCluster"/>
    <dgm:cxn modelId="{AB03769C-B33D-40C3-8F78-B1420D188407}" type="presParOf" srcId="{E02A9842-0C98-4367-B936-B1EE60F006E2}" destId="{2DBB7071-7583-42DC-AF88-AFA82D4FC571}" srcOrd="9" destOrd="0" presId="urn:microsoft.com/office/officeart/2008/layout/RadialCluster"/>
    <dgm:cxn modelId="{411F898B-88A6-463B-AE89-CB031E5F2AE5}" type="presParOf" srcId="{E02A9842-0C98-4367-B936-B1EE60F006E2}" destId="{9FEE4D84-9BD3-4C5F-9518-508177377DEA}" srcOrd="10" destOrd="0" presId="urn:microsoft.com/office/officeart/2008/layout/RadialCluster"/>
    <dgm:cxn modelId="{283E2DF2-89E0-4756-A48F-993680C96B5B}" type="presParOf" srcId="{E02A9842-0C98-4367-B936-B1EE60F006E2}" destId="{2515FBB6-D8DB-48B5-8704-FB420625CFEC}" srcOrd="11" destOrd="0" presId="urn:microsoft.com/office/officeart/2008/layout/RadialCluster"/>
    <dgm:cxn modelId="{88F8AB4F-28AF-4290-A89A-F72AAE1F8205}" type="presParOf" srcId="{E02A9842-0C98-4367-B936-B1EE60F006E2}" destId="{F3CAC3EE-F535-4D12-BEB2-E3041DCBD64A}" srcOrd="12" destOrd="0" presId="urn:microsoft.com/office/officeart/2008/layout/RadialCluster"/>
    <dgm:cxn modelId="{A97D5052-9ECB-4C99-8489-6026ECB3B899}" type="presParOf" srcId="{E02A9842-0C98-4367-B936-B1EE60F006E2}" destId="{05FC9C5E-E90D-4F0D-ABB9-55FDA0B04F57}" srcOrd="13" destOrd="0" presId="urn:microsoft.com/office/officeart/2008/layout/RadialCluster"/>
    <dgm:cxn modelId="{02026542-430F-443D-AD83-FC5DFDD604C7}" type="presParOf" srcId="{E02A9842-0C98-4367-B936-B1EE60F006E2}" destId="{223A6323-7086-43C9-AB77-0994067DBDF3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5E5D-9934-4667-88BB-4056AFADD796}">
      <dsp:nvSpPr>
        <dsp:cNvPr id="0" name=""/>
        <dsp:cNvSpPr/>
      </dsp:nvSpPr>
      <dsp:spPr>
        <a:xfrm>
          <a:off x="3377097" y="2133"/>
          <a:ext cx="4850963" cy="273585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Специалисты (учитель-логопед, психолог, учитель-дефектолог) осуществляют сопровождение ребенка с ОВЗ в рамках своей компетентности: 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проводят занятия; 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консультируют родителей. </a:t>
          </a:r>
          <a:endParaRPr lang="ru-RU" sz="2000" kern="1200" dirty="0"/>
        </a:p>
      </dsp:txBody>
      <dsp:txXfrm>
        <a:off x="3377097" y="344115"/>
        <a:ext cx="3825017" cy="2051891"/>
      </dsp:txXfrm>
    </dsp:sp>
    <dsp:sp modelId="{8940BD80-4E0A-460B-96EA-B76FF305881E}">
      <dsp:nvSpPr>
        <dsp:cNvPr id="0" name=""/>
        <dsp:cNvSpPr/>
      </dsp:nvSpPr>
      <dsp:spPr>
        <a:xfrm>
          <a:off x="7747" y="471847"/>
          <a:ext cx="3375559" cy="1790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«общее </a:t>
          </a:r>
          <a:r>
            <a:rPr lang="ru-RU" sz="28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тьюторское</a:t>
          </a: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сопровождение»</a:t>
          </a:r>
        </a:p>
      </dsp:txBody>
      <dsp:txXfrm>
        <a:off x="95150" y="559250"/>
        <a:ext cx="3200753" cy="1615654"/>
      </dsp:txXfrm>
    </dsp:sp>
    <dsp:sp modelId="{3437339B-E79A-4493-BB40-FB5A9803E108}">
      <dsp:nvSpPr>
        <dsp:cNvPr id="0" name=""/>
        <dsp:cNvSpPr/>
      </dsp:nvSpPr>
      <dsp:spPr>
        <a:xfrm>
          <a:off x="3445594" y="2859277"/>
          <a:ext cx="4783455" cy="26832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проводит индивидуальную работу с ребенком на занятиях узких специалистов; </a:t>
          </a:r>
          <a:endParaRPr lang="ru-RU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участвует в реализации ФАОП и в разработке ИОМ; 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взаимодействует с родителями.</a:t>
          </a:r>
        </a:p>
      </dsp:txBody>
      <dsp:txXfrm>
        <a:off x="3445594" y="3194678"/>
        <a:ext cx="3777254" cy="2012403"/>
      </dsp:txXfrm>
    </dsp:sp>
    <dsp:sp modelId="{F870AAEB-58FD-4C57-8EA2-1F6488FFD64B}">
      <dsp:nvSpPr>
        <dsp:cNvPr id="0" name=""/>
        <dsp:cNvSpPr/>
      </dsp:nvSpPr>
      <dsp:spPr>
        <a:xfrm>
          <a:off x="550" y="3275036"/>
          <a:ext cx="3445044" cy="18516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ru-RU" sz="28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/требуется индивидуальное сопровождение </a:t>
          </a:r>
          <a:r>
            <a:rPr lang="ru-RU" sz="28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тьютора</a:t>
          </a:r>
          <a:r>
            <a:rPr lang="ru-RU" sz="28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»</a:t>
          </a:r>
        </a:p>
      </dsp:txBody>
      <dsp:txXfrm>
        <a:off x="90942" y="3365428"/>
        <a:ext cx="3264260" cy="1670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C607C-EBEC-445D-9021-1A7A74CAD936}">
      <dsp:nvSpPr>
        <dsp:cNvPr id="0" name=""/>
        <dsp:cNvSpPr/>
      </dsp:nvSpPr>
      <dsp:spPr>
        <a:xfrm>
          <a:off x="226380" y="468047"/>
          <a:ext cx="2583805" cy="15502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1.</a:t>
          </a:r>
          <a:r>
            <a:rPr lang="ru-RU" sz="2400" kern="1200" baseline="0" dirty="0">
              <a:latin typeface="Times New Roman" pitchFamily="18" charset="0"/>
              <a:cs typeface="Times New Roman" pitchFamily="18" charset="0"/>
            </a:rPr>
            <a:t> Годовой план работы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6380" y="468047"/>
        <a:ext cx="2583805" cy="1550283"/>
      </dsp:txXfrm>
    </dsp:sp>
    <dsp:sp modelId="{B5F2F078-E022-4CF2-8ADA-0442FF0AD99A}">
      <dsp:nvSpPr>
        <dsp:cNvPr id="0" name=""/>
        <dsp:cNvSpPr/>
      </dsp:nvSpPr>
      <dsp:spPr>
        <a:xfrm>
          <a:off x="1293323" y="2464620"/>
          <a:ext cx="5663571" cy="12565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itchFamily="18" charset="0"/>
              <a:cs typeface="Times New Roman" pitchFamily="18" charset="0"/>
            </a:rPr>
            <a:t>Основная</a:t>
          </a:r>
          <a:r>
            <a:rPr lang="ru-RU" sz="3200" b="1" kern="1200" baseline="0" dirty="0">
              <a:latin typeface="Times New Roman" pitchFamily="18" charset="0"/>
              <a:cs typeface="Times New Roman" pitchFamily="18" charset="0"/>
            </a:rPr>
            <a:t> документация </a:t>
          </a:r>
          <a:r>
            <a:rPr lang="ru-RU" sz="3200" b="1" kern="1200" baseline="0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32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93323" y="2464620"/>
        <a:ext cx="5663571" cy="1256597"/>
      </dsp:txXfrm>
    </dsp:sp>
    <dsp:sp modelId="{3A4ECB8E-F51A-4E59-AA88-229A251D9354}">
      <dsp:nvSpPr>
        <dsp:cNvPr id="0" name=""/>
        <dsp:cNvSpPr/>
      </dsp:nvSpPr>
      <dsp:spPr>
        <a:xfrm>
          <a:off x="5410939" y="468052"/>
          <a:ext cx="2537089" cy="158418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2. Циклограмма работы</a:t>
          </a:r>
        </a:p>
      </dsp:txBody>
      <dsp:txXfrm>
        <a:off x="5410939" y="468052"/>
        <a:ext cx="2537089" cy="1584187"/>
      </dsp:txXfrm>
    </dsp:sp>
    <dsp:sp modelId="{DA4D9AAD-35FB-4B9B-8AC8-8BC4FCC39108}">
      <dsp:nvSpPr>
        <dsp:cNvPr id="0" name=""/>
        <dsp:cNvSpPr/>
      </dsp:nvSpPr>
      <dsp:spPr>
        <a:xfrm>
          <a:off x="154369" y="4140463"/>
          <a:ext cx="2583805" cy="15502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3. Дневник </a:t>
          </a:r>
          <a:r>
            <a:rPr lang="ru-RU" sz="2400" kern="1200" dirty="0" err="1">
              <a:latin typeface="Times New Roman" pitchFamily="18" charset="0"/>
              <a:cs typeface="Times New Roman" pitchFamily="18" charset="0"/>
            </a:rPr>
            <a:t>тьютора</a:t>
          </a:r>
          <a:r>
            <a:rPr lang="ru-RU" sz="2400" kern="1200" dirty="0">
              <a:latin typeface="Times New Roman" pitchFamily="18" charset="0"/>
              <a:cs typeface="Times New Roman" pitchFamily="18" charset="0"/>
            </a:rPr>
            <a:t> по сопровождению детей</a:t>
          </a:r>
        </a:p>
      </dsp:txBody>
      <dsp:txXfrm>
        <a:off x="154369" y="4140463"/>
        <a:ext cx="2583805" cy="1550283"/>
      </dsp:txXfrm>
    </dsp:sp>
    <dsp:sp modelId="{58CEC248-F26C-46FD-B2F3-AB562E3F6D5C}">
      <dsp:nvSpPr>
        <dsp:cNvPr id="0" name=""/>
        <dsp:cNvSpPr/>
      </dsp:nvSpPr>
      <dsp:spPr>
        <a:xfrm>
          <a:off x="5410939" y="4140463"/>
          <a:ext cx="2583805" cy="155028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4. Журнал сопровождения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тьюторантов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на индивидуальных занятиях со специалистами</a:t>
          </a:r>
        </a:p>
      </dsp:txBody>
      <dsp:txXfrm>
        <a:off x="5410939" y="4140463"/>
        <a:ext cx="2583805" cy="15502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6D4A5-27F9-45F7-845C-CA369A570F4A}">
      <dsp:nvSpPr>
        <dsp:cNvPr id="0" name=""/>
        <dsp:cNvSpPr/>
      </dsp:nvSpPr>
      <dsp:spPr>
        <a:xfrm>
          <a:off x="3180155" y="2274811"/>
          <a:ext cx="2040224" cy="21057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Times New Roman" pitchFamily="18" charset="0"/>
              <a:cs typeface="Times New Roman" pitchFamily="18" charset="0"/>
            </a:rPr>
            <a:t>Дневник </a:t>
          </a:r>
          <a:r>
            <a:rPr lang="ru-RU" sz="2800" b="1" kern="1200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79751" y="2374407"/>
        <a:ext cx="1841032" cy="1906603"/>
      </dsp:txXfrm>
    </dsp:sp>
    <dsp:sp modelId="{16BC2A42-2E6A-4676-B621-31E6BC9E42A3}">
      <dsp:nvSpPr>
        <dsp:cNvPr id="0" name=""/>
        <dsp:cNvSpPr/>
      </dsp:nvSpPr>
      <dsp:spPr>
        <a:xfrm rot="16182519">
          <a:off x="4027875" y="2108619"/>
          <a:ext cx="3323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238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72137-BB77-455E-9990-BB13B13CB152}">
      <dsp:nvSpPr>
        <dsp:cNvPr id="0" name=""/>
        <dsp:cNvSpPr/>
      </dsp:nvSpPr>
      <dsp:spPr>
        <a:xfrm>
          <a:off x="3096340" y="70211"/>
          <a:ext cx="2184246" cy="187221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1.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Психолого-педагогическое сопровождение группы (ФИО специалистов)</a:t>
          </a:r>
        </a:p>
      </dsp:txBody>
      <dsp:txXfrm>
        <a:off x="3187734" y="161605"/>
        <a:ext cx="2001458" cy="1689428"/>
      </dsp:txXfrm>
    </dsp:sp>
    <dsp:sp modelId="{E05D6C2C-2E29-413A-860E-5A28B9BC1678}">
      <dsp:nvSpPr>
        <dsp:cNvPr id="0" name=""/>
        <dsp:cNvSpPr/>
      </dsp:nvSpPr>
      <dsp:spPr>
        <a:xfrm rot="19783104">
          <a:off x="5200440" y="2658350"/>
          <a:ext cx="2922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228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71577-970B-4CEB-A4E0-9301C6ECE943}">
      <dsp:nvSpPr>
        <dsp:cNvPr id="0" name=""/>
        <dsp:cNvSpPr/>
      </dsp:nvSpPr>
      <dsp:spPr>
        <a:xfrm>
          <a:off x="5472783" y="879509"/>
          <a:ext cx="2664120" cy="18546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2.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Список детей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(дата рождения,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дата обследования ПМПК, примечания, ассистент/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тьютор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63320" y="970046"/>
        <a:ext cx="2483046" cy="1673587"/>
      </dsp:txXfrm>
    </dsp:sp>
    <dsp:sp modelId="{67D47861-5EBD-4752-B15D-B66F59BD03BC}">
      <dsp:nvSpPr>
        <dsp:cNvPr id="0" name=""/>
        <dsp:cNvSpPr/>
      </dsp:nvSpPr>
      <dsp:spPr>
        <a:xfrm rot="771429">
          <a:off x="5213322" y="3623184"/>
          <a:ext cx="5630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302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3127D-F1BE-4022-81FA-1ECF6D3F34BE}">
      <dsp:nvSpPr>
        <dsp:cNvPr id="0" name=""/>
        <dsp:cNvSpPr/>
      </dsp:nvSpPr>
      <dsp:spPr>
        <a:xfrm>
          <a:off x="5769286" y="3199178"/>
          <a:ext cx="1751122" cy="137297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3.</a:t>
          </a:r>
          <a:r>
            <a:rPr lang="ru-RU" sz="2000" b="1" kern="1200" baseline="0" dirty="0">
              <a:latin typeface="Times New Roman" pitchFamily="18" charset="0"/>
              <a:cs typeface="Times New Roman" pitchFamily="18" charset="0"/>
            </a:rPr>
            <a:t>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baseline="0" dirty="0">
              <a:latin typeface="Times New Roman" pitchFamily="18" charset="0"/>
              <a:cs typeface="Times New Roman" pitchFamily="18" charset="0"/>
            </a:rPr>
            <a:t>Режим дня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836309" y="3266201"/>
        <a:ext cx="1617076" cy="1238932"/>
      </dsp:txXfrm>
    </dsp:sp>
    <dsp:sp modelId="{B2ACD3E7-F034-4884-BD0A-F39C32197E32}">
      <dsp:nvSpPr>
        <dsp:cNvPr id="0" name=""/>
        <dsp:cNvSpPr/>
      </dsp:nvSpPr>
      <dsp:spPr>
        <a:xfrm rot="3307207">
          <a:off x="4818387" y="4602569"/>
          <a:ext cx="5411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114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49D06E-28A8-42EF-B1DE-2BD1412F15DC}">
      <dsp:nvSpPr>
        <dsp:cNvPr id="0" name=""/>
        <dsp:cNvSpPr/>
      </dsp:nvSpPr>
      <dsp:spPr>
        <a:xfrm>
          <a:off x="4824525" y="4824533"/>
          <a:ext cx="1744097" cy="12993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4.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Сетка занятий</a:t>
          </a:r>
        </a:p>
      </dsp:txBody>
      <dsp:txXfrm>
        <a:off x="4887955" y="4887963"/>
        <a:ext cx="1617237" cy="1172512"/>
      </dsp:txXfrm>
    </dsp:sp>
    <dsp:sp modelId="{2DBB7071-7583-42DC-AF88-AFA82D4FC571}">
      <dsp:nvSpPr>
        <dsp:cNvPr id="0" name=""/>
        <dsp:cNvSpPr/>
      </dsp:nvSpPr>
      <dsp:spPr>
        <a:xfrm rot="6969425">
          <a:off x="3314482" y="4610277"/>
          <a:ext cx="51175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175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EE4D84-9BD3-4C5F-9518-508177377DEA}">
      <dsp:nvSpPr>
        <dsp:cNvPr id="0" name=""/>
        <dsp:cNvSpPr/>
      </dsp:nvSpPr>
      <dsp:spPr>
        <a:xfrm>
          <a:off x="1944212" y="4839949"/>
          <a:ext cx="2412090" cy="12514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5.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 Циклограмма рабочего времени </a:t>
          </a:r>
          <a:r>
            <a:rPr lang="ru-RU" sz="2000" kern="1200" dirty="0" err="1">
              <a:latin typeface="Times New Roman" pitchFamily="18" charset="0"/>
              <a:cs typeface="Times New Roman" pitchFamily="18" charset="0"/>
            </a:rPr>
            <a:t>тьютора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05301" y="4901038"/>
        <a:ext cx="2289912" cy="1129226"/>
      </dsp:txXfrm>
    </dsp:sp>
    <dsp:sp modelId="{2515FBB6-D8DB-48B5-8704-FB420625CFEC}">
      <dsp:nvSpPr>
        <dsp:cNvPr id="0" name=""/>
        <dsp:cNvSpPr/>
      </dsp:nvSpPr>
      <dsp:spPr>
        <a:xfrm rot="10269103">
          <a:off x="2852485" y="3511862"/>
          <a:ext cx="32963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963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CAC3EE-F535-4D12-BEB2-E3041DCBD64A}">
      <dsp:nvSpPr>
        <dsp:cNvPr id="0" name=""/>
        <dsp:cNvSpPr/>
      </dsp:nvSpPr>
      <dsp:spPr>
        <a:xfrm>
          <a:off x="576061" y="3056938"/>
          <a:ext cx="2278386" cy="13152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6. </a:t>
          </a: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Адаптационные листы</a:t>
          </a:r>
        </a:p>
      </dsp:txBody>
      <dsp:txXfrm>
        <a:off x="640265" y="3121142"/>
        <a:ext cx="2149978" cy="1186822"/>
      </dsp:txXfrm>
    </dsp:sp>
    <dsp:sp modelId="{05FC9C5E-E90D-4F0D-ABB9-55FDA0B04F57}">
      <dsp:nvSpPr>
        <dsp:cNvPr id="0" name=""/>
        <dsp:cNvSpPr/>
      </dsp:nvSpPr>
      <dsp:spPr>
        <a:xfrm rot="12493702">
          <a:off x="2672420" y="2652410"/>
          <a:ext cx="5398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3983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3A6323-7086-43C9-AB77-0994067DBDF3}">
      <dsp:nvSpPr>
        <dsp:cNvPr id="0" name=""/>
        <dsp:cNvSpPr/>
      </dsp:nvSpPr>
      <dsp:spPr>
        <a:xfrm>
          <a:off x="360033" y="1296134"/>
          <a:ext cx="2400353" cy="122860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latin typeface="Times New Roman" pitchFamily="18" charset="0"/>
              <a:cs typeface="Times New Roman" pitchFamily="18" charset="0"/>
            </a:rPr>
            <a:t>7.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Times New Roman" pitchFamily="18" charset="0"/>
              <a:cs typeface="Times New Roman" pitchFamily="18" charset="0"/>
            </a:rPr>
            <a:t>Карты наблюдений </a:t>
          </a:r>
        </a:p>
      </dsp:txBody>
      <dsp:txXfrm>
        <a:off x="420009" y="1356110"/>
        <a:ext cx="2280401" cy="1108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7145F-2154-46FE-AC98-F6B8613FEA6E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F7EA3-5572-45F4-949C-91F67E47A8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79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850106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МАДОУ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«Центр развития ребенка – детский сад № 161» г. Перми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400" b="1" dirty="0" err="1">
                <a:latin typeface="Times New Roman" pitchFamily="18" charset="0"/>
                <a:cs typeface="Times New Roman" pitchFamily="18" charset="0"/>
              </a:rPr>
              <a:t>Тьюторское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 сопровождение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в группе компенсирующей направленности для детей с РАС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Гагарина Оксана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Радиковна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тьютор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Пермь 2026</a:t>
            </a:r>
          </a:p>
        </p:txBody>
      </p:sp>
      <p:pic>
        <p:nvPicPr>
          <p:cNvPr id="6" name="Picture 2" descr="C:\Users\Андрей.Home\Music\Desktop\!!!!!!!!!!!МАМА\МАДОУ 161\РАС\Картинки_аутизм\10954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3278767" cy="2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77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Система сопровождения ребенка с РАС в группе компенсирующей направленности </a:t>
            </a:r>
          </a:p>
        </p:txBody>
      </p:sp>
      <p:sp>
        <p:nvSpPr>
          <p:cNvPr id="4" name="Овал 3"/>
          <p:cNvSpPr/>
          <p:nvPr/>
        </p:nvSpPr>
        <p:spPr>
          <a:xfrm>
            <a:off x="3491880" y="2995264"/>
            <a:ext cx="2520280" cy="1130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РЕБЕНОК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РОДИТЕЛИ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3560476"/>
            <a:ext cx="259228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УЧИТЕЛЬ-ДЕФЕКТОЛОГ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7544" y="2242882"/>
            <a:ext cx="259228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4872735"/>
            <a:ext cx="259228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ИНСТРУКТОР ПО  ФИЗИЧЕСКОЙ КУЛЬТУРЕ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72200" y="4872735"/>
            <a:ext cx="2304256" cy="914400"/>
          </a:xfrm>
          <a:prstGeom prst="roundRect">
            <a:avLst>
              <a:gd name="adj" fmla="val 196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72200" y="3560476"/>
            <a:ext cx="230425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72200" y="2242882"/>
            <a:ext cx="230425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64496" y="4125688"/>
            <a:ext cx="177504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ТЬЮТОР</a:t>
            </a:r>
          </a:p>
        </p:txBody>
      </p:sp>
      <p:cxnSp>
        <p:nvCxnSpPr>
          <p:cNvPr id="21" name="Прямая со стрелкой 20"/>
          <p:cNvCxnSpPr>
            <a:stCxn id="7" idx="3"/>
            <a:endCxn id="14" idx="1"/>
          </p:cNvCxnSpPr>
          <p:nvPr/>
        </p:nvCxnSpPr>
        <p:spPr>
          <a:xfrm>
            <a:off x="3059832" y="2700082"/>
            <a:ext cx="33123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3059832" y="5256058"/>
            <a:ext cx="331236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7" idx="2"/>
          </p:cNvCxnSpPr>
          <p:nvPr/>
        </p:nvCxnSpPr>
        <p:spPr>
          <a:xfrm>
            <a:off x="1763688" y="3157282"/>
            <a:ext cx="0" cy="4004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1761329" y="4474876"/>
            <a:ext cx="0" cy="4004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7524328" y="3160059"/>
            <a:ext cx="0" cy="4004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7530788" y="4474876"/>
            <a:ext cx="0" cy="4004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2373288" y="3766882"/>
            <a:ext cx="0" cy="40041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2987824" y="3133689"/>
            <a:ext cx="576064" cy="271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endCxn id="4" idx="3"/>
          </p:cNvCxnSpPr>
          <p:nvPr/>
        </p:nvCxnSpPr>
        <p:spPr>
          <a:xfrm flipV="1">
            <a:off x="3014537" y="3960141"/>
            <a:ext cx="846429" cy="931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V="1">
            <a:off x="3059832" y="3864656"/>
            <a:ext cx="656456" cy="261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5940152" y="3085772"/>
            <a:ext cx="504057" cy="2717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5796136" y="3861048"/>
            <a:ext cx="576064" cy="156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 flipV="1">
            <a:off x="5658864" y="3967092"/>
            <a:ext cx="785345" cy="9249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586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980728"/>
          </a:xfrm>
        </p:spPr>
        <p:txBody>
          <a:bodyPr>
            <a:norm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Тьюторское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сопровождение в заключениях ПМПК</a:t>
            </a:r>
            <a:endParaRPr lang="ru-RU" sz="28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9326185"/>
              </p:ext>
            </p:extLst>
          </p:nvPr>
        </p:nvGraphicFramePr>
        <p:xfrm>
          <a:off x="457200" y="908720"/>
          <a:ext cx="8229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8789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6225" y="764704"/>
            <a:ext cx="8964613" cy="865188"/>
          </a:xfrm>
        </p:spPr>
        <p:txBody>
          <a:bodyPr>
            <a:noAutofit/>
          </a:bodyPr>
          <a:lstStyle/>
          <a:p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деятельности </a:t>
            </a:r>
            <a:r>
              <a:rPr lang="ru-RU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тьютора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успешное включение ребенка 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ОВЗ (РАС)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среду ДОУ</a:t>
            </a:r>
            <a:b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204863"/>
            <a:ext cx="4104456" cy="23042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Сопровождение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группы детей с РАС: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навыков самообслуживания;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адекватное восприятие ребенком с РАС детского коллектива.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35996" y="2204864"/>
            <a:ext cx="4212469" cy="23042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Индивидуальное сопровождение воспитанников: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ведение дневника наблюдений;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сопровождение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тьюторантов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индивидуальных занятиях со специалистами;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выполнение рекомендаций специалистов.</a:t>
            </a:r>
          </a:p>
          <a:p>
            <a:pPr algn="ctr"/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1665697">
            <a:off x="5152210" y="1728492"/>
            <a:ext cx="1117609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9348195">
            <a:off x="2750588" y="1725633"/>
            <a:ext cx="1236983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403648" y="5373216"/>
            <a:ext cx="662473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педагогическим коллективом, родителями, другими детьми с целью создания единой психологически комфортной образовательной среды для воспитанников с РАС.</a:t>
            </a:r>
          </a:p>
        </p:txBody>
      </p:sp>
      <p:sp>
        <p:nvSpPr>
          <p:cNvPr id="11" name="Стрелка вправо 10"/>
          <p:cNvSpPr/>
          <p:nvPr/>
        </p:nvSpPr>
        <p:spPr>
          <a:xfrm rot="2634085">
            <a:off x="2498401" y="4859016"/>
            <a:ext cx="1125275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7914315">
            <a:off x="5188533" y="4797026"/>
            <a:ext cx="1101063" cy="345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646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158038"/>
              </p:ext>
            </p:extLst>
          </p:nvPr>
        </p:nvGraphicFramePr>
        <p:xfrm>
          <a:off x="457200" y="260648"/>
          <a:ext cx="822960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ыгнутая вниз стрелка 4"/>
          <p:cNvSpPr/>
          <p:nvPr/>
        </p:nvSpPr>
        <p:spPr>
          <a:xfrm rot="16200000">
            <a:off x="3049700" y="172710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низ стрелка 5"/>
          <p:cNvSpPr/>
          <p:nvPr/>
        </p:nvSpPr>
        <p:spPr>
          <a:xfrm rot="16200000" flipV="1">
            <a:off x="4858304" y="1711628"/>
            <a:ext cx="1216152" cy="78064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право стрелка 9"/>
          <p:cNvSpPr/>
          <p:nvPr/>
        </p:nvSpPr>
        <p:spPr>
          <a:xfrm>
            <a:off x="3208457" y="4005064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Выгнутая влево стрелка 10"/>
          <p:cNvSpPr/>
          <p:nvPr/>
        </p:nvSpPr>
        <p:spPr>
          <a:xfrm>
            <a:off x="5133270" y="400580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4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46091384"/>
              </p:ext>
            </p:extLst>
          </p:nvPr>
        </p:nvGraphicFramePr>
        <p:xfrm>
          <a:off x="539552" y="260648"/>
          <a:ext cx="813690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078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 fontScale="90000"/>
          </a:bodyPr>
          <a:lstStyle/>
          <a:p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ДНЕВНИК НАБЛЮДЕНИЯ ЗА ДЕЯТЕЛЬНОСТЬЮ ребенка  на 2024-2025 учебный год</a:t>
            </a:r>
            <a:br>
              <a:rPr lang="ru-RU" sz="1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Ф.И.ребенка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 Иванов Иван (01.01.2019)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АПРЕЛЬ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220290"/>
              </p:ext>
            </p:extLst>
          </p:nvPr>
        </p:nvGraphicFramePr>
        <p:xfrm>
          <a:off x="467544" y="980728"/>
          <a:ext cx="8155579" cy="5363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4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4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8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3472">
                <a:tc gridSpan="4">
                  <a:txBody>
                    <a:bodyPr/>
                    <a:lstStyle/>
                    <a:p>
                      <a:pPr marR="3693795"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Больничный лист ребенка с 15 по 19 апреля 2025 года.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недели (21-25 апреля): Животные и птицы весной.</a:t>
                      </a:r>
                    </a:p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деятельности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ДОУ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r>
                        <a:rPr lang="ru-RU" sz="1400" b="1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ребенка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09245" marR="301625" algn="ctr">
                        <a:lnSpc>
                          <a:spcPct val="113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Результаты/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проблемные ситуации и </a:t>
                      </a:r>
                      <a:r>
                        <a:rPr lang="ru-RU" sz="1400" b="1" spc="-28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способы</a:t>
                      </a:r>
                      <a:r>
                        <a:rPr lang="ru-RU" sz="1400" b="1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выхода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282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21-25 апреля, </a:t>
                      </a: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08.30 до 17.30</a:t>
                      </a:r>
                      <a:endParaRPr lang="ru-RU" sz="14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Режимные</a:t>
                      </a:r>
                      <a:r>
                        <a:rPr lang="ru-RU" sz="1400" b="1" spc="-5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моменты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175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6858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5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Индивидуальные занятия</a:t>
                      </a:r>
                    </a:p>
                    <a:p>
                      <a:pPr marL="698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 специалистами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6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175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Самостоятельная деятельность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11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Рекомендации родителям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950460" algn="l"/>
                        </a:tabLs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1661" marR="416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483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Адаптационный период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279301"/>
            <a:ext cx="4176464" cy="5318051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Фильм «Особенные», 2019, Франция-Бельгия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279301"/>
            <a:ext cx="4182616" cy="5318051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Группа для детей с РАС: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наблюдение и невмешательство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тьютора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первые 2-3 дня;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прикосновения к ребенку (взять за руку, приобнять, погладить) в конце первой недели;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совместная деятельность в соответствие с интересами ребенка.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688" y="2348880"/>
            <a:ext cx="3505309" cy="3784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е равно 4"/>
          <p:cNvSpPr/>
          <p:nvPr/>
        </p:nvSpPr>
        <p:spPr>
          <a:xfrm>
            <a:off x="3396299" y="4077072"/>
            <a:ext cx="2473424" cy="1484820"/>
          </a:xfrm>
          <a:prstGeom prst="mathNotEqual">
            <a:avLst>
              <a:gd name="adj1" fmla="val 23520"/>
              <a:gd name="adj2" fmla="val 6600000"/>
              <a:gd name="adj3" fmla="val 7838"/>
            </a:avLst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928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36104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Сопровождение детей с ОВЗ в режимных моментах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тьюторантов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навыков самообслуживания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Элементы </a:t>
            </a:r>
          </a:p>
          <a:p>
            <a:pPr algn="ctr">
              <a:spcBef>
                <a:spcPts val="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Прикладного анализа поведения</a:t>
            </a:r>
            <a:endParaRPr lang="ru-RU" sz="20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Использование поведенческих цепочек «от начала» для формирования навыка «ходить в туалет», «мыть руки».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716016" y="1556792"/>
            <a:ext cx="4041775" cy="576064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Визуальное расписание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Дети с РАС ценят предсказуемость и закономерность. Установление рутины способствует укреплению позитивных связей между детьми и воспитателями и смягчает период адаптации к детскому саду.</a:t>
            </a:r>
          </a:p>
        </p:txBody>
      </p:sp>
      <p:pic>
        <p:nvPicPr>
          <p:cNvPr id="4" name="Picture 5" descr="C:\Users\Андрей.Home\Music\Desktop\!!!!!!!!!!!МАМА\МАДОУ 161\РАС\НСОТ\НСОТ_1 кв. 2024\п. 5_Работа с родителями\_HjNX2fE3Iw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6056" y="4653136"/>
            <a:ext cx="3556883" cy="15121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1600" y="3573016"/>
            <a:ext cx="2880320" cy="2376264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8959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ндрей.Home\Music\Desktop\!!!!!!!!!!!МАМА\МАДОУ 161\РАС\Картинки_аутизм\NEW_0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57651"/>
            <a:ext cx="8369876" cy="64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7732903">
            <a:off x="768404" y="3458577"/>
            <a:ext cx="37471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</a:t>
            </a:r>
            <a:r>
              <a:rPr lang="ru-RU" sz="28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оспитатель,</a:t>
            </a:r>
          </a:p>
          <a:p>
            <a:pPr algn="ctr"/>
            <a:r>
              <a:rPr lang="ru-RU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младший воспитатель</a:t>
            </a:r>
          </a:p>
        </p:txBody>
      </p:sp>
      <p:sp>
        <p:nvSpPr>
          <p:cNvPr id="5" name="Прямоугольник 4"/>
          <p:cNvSpPr/>
          <p:nvPr/>
        </p:nvSpPr>
        <p:spPr>
          <a:xfrm rot="3906117">
            <a:off x="3814544" y="3153501"/>
            <a:ext cx="522074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специалисты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64151" y="4941167"/>
            <a:ext cx="3740097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28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РОДИТЕЛИ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87010" y="2967335"/>
            <a:ext cx="1769972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</a:rPr>
              <a:t>тьютор</a:t>
            </a:r>
            <a:endParaRPr lang="ru-RU" sz="4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6747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499</Words>
  <Application>Microsoft Office PowerPoint</Application>
  <PresentationFormat>Экран (4:3)</PresentationFormat>
  <Paragraphs>115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МАДОУ  «Центр развития ребенка – детский сад № 161» г. Перми</vt:lpstr>
      <vt:lpstr>Система сопровождения ребенка с РАС в группе компенсирующей направленности </vt:lpstr>
      <vt:lpstr>Тьюторское сопровождение в заключениях ПМПК</vt:lpstr>
      <vt:lpstr> Цель деятельности тьютора:  успешное включение ребенка с ОВЗ (РАС) в среду ДОУ Задачи:  </vt:lpstr>
      <vt:lpstr>Презентация PowerPoint</vt:lpstr>
      <vt:lpstr>Презентация PowerPoint</vt:lpstr>
      <vt:lpstr>  ДНЕВНИК НАБЛЮДЕНИЯ ЗА ДЕЯТЕЛЬНОСТЬЮ ребенка  на 2024-2025 учебный год  Ф.И.ребенка:  Иванов Иван (01.01.2019) АПРЕЛЬ </vt:lpstr>
      <vt:lpstr>Адаптационный период</vt:lpstr>
      <vt:lpstr>Сопровождение детей с ОВЗ в режимных моментах Формирование у тьюторантов навыков самообслуживания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МАДОУ  «Центр развития ребенка – детский сад № 161» г. Перми</dc:title>
  <dc:creator>Андрей</dc:creator>
  <cp:lastModifiedBy>Екатерина Чимутова</cp:lastModifiedBy>
  <cp:revision>72</cp:revision>
  <dcterms:created xsi:type="dcterms:W3CDTF">2025-05-05T17:25:45Z</dcterms:created>
  <dcterms:modified xsi:type="dcterms:W3CDTF">2026-07-10T08:43:14Z</dcterms:modified>
</cp:coreProperties>
</file>