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5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modSld">
      <pc:chgData name="Екатерина Чимутова" userId="4e1c11216741eefa" providerId="LiveId" clId="{E01BB03D-4D9F-4CF2-BCCB-B77BB2E13832}" dt="2026-07-10T08:33:19.867" v="2" actId="14100"/>
      <pc:docMkLst>
        <pc:docMk/>
      </pc:docMkLst>
      <pc:sldChg chg="delSp modSp mod">
        <pc:chgData name="Екатерина Чимутова" userId="4e1c11216741eefa" providerId="LiveId" clId="{E01BB03D-4D9F-4CF2-BCCB-B77BB2E13832}" dt="2026-07-10T08:33:19.867" v="2" actId="14100"/>
        <pc:sldMkLst>
          <pc:docMk/>
          <pc:sldMk cId="0" sldId="257"/>
        </pc:sldMkLst>
        <pc:spChg chg="mod">
          <ac:chgData name="Екатерина Чимутова" userId="4e1c11216741eefa" providerId="LiveId" clId="{E01BB03D-4D9F-4CF2-BCCB-B77BB2E13832}" dt="2026-07-10T08:33:19.867" v="2" actId="14100"/>
          <ac:spMkLst>
            <pc:docMk/>
            <pc:sldMk cId="0" sldId="257"/>
            <ac:spMk id="5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07-10T08:33:14.820" v="1" actId="478"/>
          <ac:picMkLst>
            <pc:docMk/>
            <pc:sldMk cId="0" sldId="257"/>
            <ac:picMk id="2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10T08:33:13.832" v="0" actId="478"/>
          <ac:picMkLst>
            <pc:docMk/>
            <pc:sldMk cId="0" sldId="257"/>
            <ac:picMk id="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7671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Домоводство в 4 классе для учащихся с РАС (вариант 8.4)
</a:t>
            </a: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навыки для повседневной самостоятельности и безопасного поведения.
</a:t>
            </a: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4" y="590200"/>
            <a:ext cx="8634615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организовать занятие для четвероклассников с РАС
</a:t>
            </a: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Учащимся важны короткие и понятные инструкции, стабильная последовательность и наглядная опора. При снижении речевой нагрузки и повторении одинаковых действий бытовой навык усваивается увереннее и становится доступнее для переноса в повседневную жизнь.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занятии формируется умение выполнять бытовое действие поэтапно: от подготовки рабочего места до завершения работы, проверки результата и аккуратного возврата инвентаря на место.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самостоятельное выполнение 3–5 последовательных шагов по образцу с минимальной помощью педагога и сохранением заданного порядка действий.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различать безопасные и небезопасные предметы, соблюдать правила обращения с инвентарем, беречь руки и рабочее пространство, а также действовать без лишней спешки.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ожидаемые результаты занятия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урока домоводства с визуальными сигналами и короткими инструкциями.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занятия по шагам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для чего используется каждый предмет и какие правила безопасности важно соблюдать на занятии.
Наглядное соотнесение предмета, действия и ограничения помогает быстрее запомнить назначение инвентаря и уменьшает риск ошибок.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Материалы, инвентарь и назначение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занятие по домоводству, 4 класс, вариант 8.4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BCD1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практического задания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ребенком лежат карточки-подсказки: взять предмет, назвать его, использовать по назначению и проверить результат. Каждая карточка открывает следующий шаг, поэтому последовательность остается понятной и спокойной.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ведут по шагам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выполнения действия учащийся сравнивает свою работу с образцом и убирает предмет на место. Рядом можно показать чистую поверхность, собранные материалы и аккуратно разложенный инвентарь, чтобы закрепить итоговый результат.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результат рядом с образцом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наглядных и демонстрационных приемов снижает тревожность и помогает удерживать последовательность без перегрузки речью.
Поддержка постепенно уменьшается: к концу занятия возрастает доля самостоятельного выполнения, что показывает готовность к переносу навыка.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видов помощи на занятии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971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Педагогическое планирование занятия по домоводству, 4 класс, вариант 8.4
</a:t>
            </a:r>
            <a:endParaRPr lang="en-US" sz="97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8418" y="2383888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1400" y="2400438"/>
            <a:ext cx="435600" cy="3872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7462" y="358028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131" y="14268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131" y="5291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131" y="23150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369" y="3205247"/>
            <a:ext cx="197925" cy="2262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131" y="4106722"/>
            <a:ext cx="218400" cy="2184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4637" y="3580262"/>
            <a:ext cx="420300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для детей с РАС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стимулов
</a:t>
            </a: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рабочем месте оставляют только нужные предметы. Минимум лишних деталей уменьшает отвлечение, делает задание предсказуемым и поддерживает рабочий темп.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команды
</a:t>
            </a: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короткие и одинаковые слова-инструкции. Это снижает нагрузку на понимание речи и помогает ребенку быстрее связывать команду с действием.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место работы
</a:t>
            </a: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предмет имеет свое место и понятный порядок расположения. Такая организация помогает ребенку ориентироваться без лишних подсказок и быстрее возвращаться к заданию.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Таймер и ритм
</a:t>
            </a: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Таймер помогает обозначить начало, продолжительность и завершение действия. Ребенок легче принимает смену этапов, когда время работы заранее обозначено и визуально поддержано.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при перегрузке
</a:t>
            </a: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появляется напряжение, педагог делает короткую паузу, снижает темп и возвращает ребенка к уже освоенному шагу. Это сохраняет успешность и снижает риск отказа.
</a:t>
            </a:r>
            <a:endParaRPr lang="en-US" sz="13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успешности и фиксация результата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строится по наблюдаемым признакам выполнения действия и уровню необходимой помощи.
Краткая фиксация по единым параметрам позволяет отслеживать динамику, сравнивать уровень помощи и планировать следующий шаг обучения.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41"/>
              </a:lnSpc>
              <a:buNone/>
            </a:pPr>
            <a:r>
              <a:rPr lang="en-US" sz="88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лист наблюдения по занятию домоводством, 4 класс, вариант 8.4
</a:t>
            </a:r>
            <a:endParaRPr lang="en-US" sz="88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занятие по домоводству
</a:t>
            </a: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работа по одному алгоритму помогает ребенку действовать увереннее, понимать бытовые правила и переносить освоенный навык в школу, дом и повседневные ситуации.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614</Words>
  <Application>Microsoft Office PowerPoint</Application>
  <PresentationFormat>Экран (16:9)</PresentationFormat>
  <Paragraphs>47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Екатерина Чимутова</cp:lastModifiedBy>
  <cp:revision>1</cp:revision>
  <dcterms:created xsi:type="dcterms:W3CDTF">2026-05-21T06:31:53Z</dcterms:created>
  <dcterms:modified xsi:type="dcterms:W3CDTF">2026-07-10T08:33:34Z</dcterms:modified>
</cp:coreProperties>
</file>