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9" r:id="rId3"/>
    <p:sldId id="260" r:id="rId4"/>
    <p:sldId id="261" r:id="rId5"/>
    <p:sldId id="262" r:id="rId6"/>
    <p:sldId id="26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4FD5091-3FA1-4104-917C-B2412040802D}" type="datetimeFigureOut">
              <a:rPr lang="ru-RU" smtClean="0"/>
              <a:pPr/>
              <a:t>10.07.2026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C106D7-F23C-4FC5-A29F-3842FD0B75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Текст -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это несколько предложений, связанных друг с другом по смыслу и грамматически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9a30b30-a52e-4c63-ba23-ed4ba58ae83d.png"/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52" y="142852"/>
            <a:ext cx="6572296" cy="657229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14446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 marL="0" indent="358775" algn="just"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золотом лесу царит волшебная тишина. Тишину нарушает только шорох опавших листьев. Листья кружатся в медленном танце над тропинкой. Тропинка ведёт к старому деревянному мостику. Мостик перекинут через прозрачную речку. Речка несёт свои воды мимо пожелтевших берегов.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146531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928794" y="142852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28794" y="1285860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28794" y="2357430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8794" y="3500438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928794" y="4643446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28794" y="5786454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15008" y="142852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15008" y="1214422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2357430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715008" y="3500438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15008" y="4643446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15008" y="5786454"/>
            <a:ext cx="1500198" cy="857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3857620" y="428604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857620" y="1500174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857620" y="2643182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3857620" y="3714752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3857620" y="4929198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Screenshot_20250922_151803_Gallery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546" y="142852"/>
            <a:ext cx="946755" cy="857256"/>
          </a:xfrm>
          <a:prstGeom prst="rect">
            <a:avLst/>
          </a:prstGeom>
        </p:spPr>
      </p:pic>
      <p:sp>
        <p:nvSpPr>
          <p:cNvPr id="26" name="Стрелка вправо 25"/>
          <p:cNvSpPr/>
          <p:nvPr/>
        </p:nvSpPr>
        <p:spPr>
          <a:xfrm>
            <a:off x="3857620" y="6000768"/>
            <a:ext cx="157163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3" name="AutoShape 5" descr="C:\Users\%D0%A8%D0%BA%D0%BE%D0%BB%D0%B0 9\Desktop\%D1%82%D0%B8%D1%88%D0%B8%D0%BD%D0%B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5" name="AutoShape 7" descr="C:\Users\%D0%A8%D0%BA%D0%BE%D0%BB%D0%B0 9\Desktop\%D1%82%D0%B8%D1%88%D0%B8%D0%BD%D0%B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" name="Рисунок 31" descr="тишина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636" y="142852"/>
            <a:ext cx="690626" cy="816772"/>
          </a:xfrm>
          <a:prstGeom prst="rect">
            <a:avLst/>
          </a:prstGeom>
        </p:spPr>
      </p:pic>
      <p:pic>
        <p:nvPicPr>
          <p:cNvPr id="33" name="Рисунок 32" descr="тишина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7422" y="1285860"/>
            <a:ext cx="690626" cy="816772"/>
          </a:xfrm>
          <a:prstGeom prst="rect">
            <a:avLst/>
          </a:prstGeom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1214422"/>
            <a:ext cx="786105" cy="80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2357430"/>
            <a:ext cx="786105" cy="80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Рисунок 35" descr="тропинка 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2198" y="2357430"/>
            <a:ext cx="857244" cy="857244"/>
          </a:xfrm>
          <a:prstGeom prst="rect">
            <a:avLst/>
          </a:prstGeom>
        </p:spPr>
      </p:pic>
      <p:pic>
        <p:nvPicPr>
          <p:cNvPr id="37" name="Рисунок 36" descr="тропинка 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546" y="3500438"/>
            <a:ext cx="857244" cy="857244"/>
          </a:xfrm>
          <a:prstGeom prst="rect">
            <a:avLst/>
          </a:prstGeom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3643314"/>
            <a:ext cx="142689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794" y="4786322"/>
            <a:ext cx="142689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Рисунок 39" descr="речка8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9322" y="4714884"/>
            <a:ext cx="1142976" cy="765528"/>
          </a:xfrm>
          <a:prstGeom prst="rect">
            <a:avLst/>
          </a:prstGeom>
        </p:spPr>
      </p:pic>
      <p:pic>
        <p:nvPicPr>
          <p:cNvPr id="41" name="Рисунок 40" descr="речка8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08" y="5857892"/>
            <a:ext cx="1142976" cy="765528"/>
          </a:xfrm>
          <a:prstGeom prst="rect">
            <a:avLst/>
          </a:prstGeom>
        </p:spPr>
      </p:pic>
      <p:pic>
        <p:nvPicPr>
          <p:cNvPr id="2059" name="Picture 11" descr="https://yaart-web-alice-images.s3.yandex.net/ff72f970979f11f092e9fa08a267fe2c: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5786454"/>
            <a:ext cx="765143" cy="765143"/>
          </a:xfrm>
          <a:prstGeom prst="rect">
            <a:avLst/>
          </a:prstGeom>
          <a:noFill/>
        </p:spPr>
      </p:pic>
      <p:sp>
        <p:nvSpPr>
          <p:cNvPr id="43" name="Стрелка вправо 42"/>
          <p:cNvSpPr/>
          <p:nvPr/>
        </p:nvSpPr>
        <p:spPr>
          <a:xfrm rot="9552070">
            <a:off x="3396521" y="1036437"/>
            <a:ext cx="2258970" cy="23168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 rot="9552070">
            <a:off x="3396520" y="2108006"/>
            <a:ext cx="2258970" cy="23168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 rot="9552070">
            <a:off x="3396521" y="3251014"/>
            <a:ext cx="2258970" cy="23168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право 45"/>
          <p:cNvSpPr/>
          <p:nvPr/>
        </p:nvSpPr>
        <p:spPr>
          <a:xfrm rot="9552070">
            <a:off x="3396521" y="4465460"/>
            <a:ext cx="2258970" cy="23168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/>
          <p:cNvSpPr/>
          <p:nvPr/>
        </p:nvSpPr>
        <p:spPr>
          <a:xfrm rot="9552070">
            <a:off x="3396520" y="5537030"/>
            <a:ext cx="2258970" cy="23168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084" y="142852"/>
            <a:ext cx="7686568" cy="6409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1165</TotalTime>
  <Words>57</Words>
  <Application>Microsoft Office PowerPoint</Application>
  <PresentationFormat>Экран (4:3)</PresentationFormat>
  <Paragraphs>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Начальная</vt:lpstr>
      <vt:lpstr>Текст -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 9</dc:creator>
  <cp:lastModifiedBy>Екатерина Чимутова</cp:lastModifiedBy>
  <cp:revision>111</cp:revision>
  <dcterms:created xsi:type="dcterms:W3CDTF">2025-09-22T03:40:17Z</dcterms:created>
  <dcterms:modified xsi:type="dcterms:W3CDTF">2026-07-10T07:36:13Z</dcterms:modified>
</cp:coreProperties>
</file>