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1A6062-1172-4A0D-AAF3-3F9021D230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12D21DF-1902-4F96-B147-651CB79BE8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96B87E-D5A0-42AB-95D7-ABC7C5C3A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D852-74B2-440D-9790-7BC21114109C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EC7FED6-6D09-42F8-8ED5-0B224E081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15DDE08-0AE1-498E-8B2E-B7B3A4A34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BD4B3-24E2-4EAB-A3F8-3D9CE49EB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643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4DF917-9187-440C-A36C-29EA89FFF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C807695-86EA-4806-B982-BB86AECB2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243CD8-75F9-4CA5-97EB-8AD45AF2A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D852-74B2-440D-9790-7BC21114109C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389793-F0DA-46A7-B769-7F32396F5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A629D86-D710-478A-99FE-573AF174B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BD4B3-24E2-4EAB-A3F8-3D9CE49EB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530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72E5B4-0AF9-445A-BC75-FBE453763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914BA8D-8F21-4320-8F76-16307AAED1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9CCAB4-2BF2-4317-8287-29C16A74E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D852-74B2-440D-9790-7BC21114109C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C60F9B-2B9B-4AF7-B805-9E994D6F8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9ED93F-591E-4C52-AED3-517EE66EC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BD4B3-24E2-4EAB-A3F8-3D9CE49EB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0056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BB74C0-CA4E-4971-B1F1-BFB8885F3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4CB5B8-E12B-4335-9193-2DA0EAC97C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3B43FDA-E1D5-4BAF-B779-EFA7E49D3B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6E04867-5607-4AC3-AB78-A106D3A19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D852-74B2-440D-9790-7BC21114109C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473BABD-6F7D-4789-ACFD-BA5194C72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8AE64EB-9EB7-4AD2-BEBA-FF56AB013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BD4B3-24E2-4EAB-A3F8-3D9CE49EB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187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487E2C-93E2-48FC-B367-8D5163C05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CA25F0C-CC3C-4190-870E-61E2F62FB9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8FB5313-0183-489C-BFE7-3E7907ED2D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9E1B1FB-6237-4F57-A4ED-1D394E8DE0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61F3C2D-1B38-46F4-9351-4D5A425A71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5CFF910-D837-4357-A98A-528D7B288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D852-74B2-440D-9790-7BC21114109C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AD23EBC-09E6-4AA9-992C-AADAAE8A2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54DD194-C284-40F6-BB2B-A4CEAC389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BD4B3-24E2-4EAB-A3F8-3D9CE49EB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5250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C187E6-6302-4779-AC6B-ADA4BCCE2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00909EE-D8B2-427F-8761-8307CC4C2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D852-74B2-440D-9790-7BC21114109C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806FFD5-935E-4E0F-99D8-47123C3FB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869AA15-2F23-4427-A143-CAD788D3B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BD4B3-24E2-4EAB-A3F8-3D9CE49EB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007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1491412-CF70-4EED-9694-1894165B5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D852-74B2-440D-9790-7BC21114109C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354760A-26C9-4FD7-9E54-E15B21DD3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E470F27-E9C9-4954-BFCC-329E90B5C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BD4B3-24E2-4EAB-A3F8-3D9CE49EB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760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AD514A-3A6D-4194-AD79-18A6A235B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CF60AF-C2E3-4FD5-9D2F-EEA498DC7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C864FA1-4F72-4440-97D3-3DCD0F98E4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9894BDD-3FCA-427A-A6D7-B313A819C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D852-74B2-440D-9790-7BC21114109C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8A3721-DBB0-4F72-8A56-AD9137F2D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1BE87C1-D29F-4955-A261-25E652575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BD4B3-24E2-4EAB-A3F8-3D9CE49EB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606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3646B4-804E-4DF1-94C0-06B301B9E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BA72EA2-AC85-431A-A36C-77D2D64618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6A52E35-8611-4A2A-A6A2-BF23BB9EC6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BEA85C-1123-43A3-AE17-A17F9314E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D852-74B2-440D-9790-7BC21114109C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764A485-1AD6-44C9-95CF-07DA5DB79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FC989F8-ECDB-4D51-8DE0-016C81AB7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BD4B3-24E2-4EAB-A3F8-3D9CE49EB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744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4FC3B9-0253-4566-BDC0-2AB72D3A5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4F7C20A-CF74-484C-BA1D-84D3C438D8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606870-FADD-4893-9572-201DA2624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D852-74B2-440D-9790-7BC21114109C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1C7C57-94A8-41E6-A134-FF6AE4532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63E439-DB70-4656-81DE-B9A8C4F71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BD4B3-24E2-4EAB-A3F8-3D9CE49EB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783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D0EB7E8-F5D2-4F08-8137-EF28E1DA85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96377D3-7A50-4D4C-A64A-A5110E0036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05738C1-4933-4995-9674-5272442A3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D852-74B2-440D-9790-7BC21114109C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AE276F-6884-4D9B-B276-CD5280A26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89D1C9-489B-4341-B183-400F2F126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BD4B3-24E2-4EAB-A3F8-3D9CE49EB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7513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4EE378-A05F-473F-980D-E346F1921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E647361-BA4D-4E03-AAC7-20788F1217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CF8490-5488-45E6-8D60-7F4254AEBB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BED852-74B2-440D-9790-7BC21114109C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38F753-1543-4978-843C-8A38788134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7623A4-7901-4F25-A9BB-AEF06E80BE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2BD4B3-24E2-4EAB-A3F8-3D9CE49EBA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751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E80CC9-A5F1-4B1A-8CB0-94DAE46CE6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70F460B-DB49-491C-8D93-769B22116F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952A7D9-EC4E-44C1-A085-24F1E3C31A2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350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9EB44C-1D97-4D26-B541-99B416DE5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300" dirty="0">
                <a:latin typeface="Bahnschrift Condensed" panose="020B0502040204020203" pitchFamily="34" charset="0"/>
              </a:rPr>
              <a:t>Одна цифра, которая все объясняет…</a:t>
            </a:r>
            <a:br>
              <a:rPr lang="ru-RU" sz="6000" dirty="0">
                <a:latin typeface="Bahnschrift Condensed" panose="020B0502040204020203" pitchFamily="34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тревожности по саду на 4 месяца</a:t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0" i="0" dirty="0">
                <a:solidFill>
                  <a:srgbClr val="0F1115"/>
                </a:solidFill>
                <a:effectLst/>
                <a:latin typeface="quote-cjk-patch"/>
              </a:rPr>
              <a:t>Декабрь 2025: 74 из 100 (паника, дети в разных углах, мамы плачут в раздевалке)</a:t>
            </a:r>
            <a:br>
              <a:rPr lang="ru-RU" sz="2200" dirty="0"/>
            </a:br>
            <a:r>
              <a:rPr lang="ru-RU" sz="2200" b="0" i="0" dirty="0">
                <a:solidFill>
                  <a:srgbClr val="0F1115"/>
                </a:solidFill>
                <a:effectLst/>
                <a:latin typeface="quote-cjk-patch"/>
              </a:rPr>
              <a:t>Март 2026: 38 из 100 (первые улыбки, спонтанные игры между группами)</a:t>
            </a:r>
            <a:endParaRPr lang="ru-RU" sz="6000" dirty="0">
              <a:latin typeface="Bahnschrift Condensed" panose="020B0502040204020203" pitchFamily="34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30CA340-845C-4750-8BC2-D1BDE4CE8F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5210" y="1794802"/>
            <a:ext cx="7977453" cy="4351338"/>
          </a:xfrm>
        </p:spPr>
      </p:pic>
    </p:spTree>
    <p:extLst>
      <p:ext uri="{BB962C8B-B14F-4D97-AF65-F5344CB8AC3E}">
        <p14:creationId xmlns:p14="http://schemas.microsoft.com/office/powerpoint/2010/main" val="247276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6CF4DD-5BE8-4094-BC28-E2A27F903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>
                <a:latin typeface="Bahnschrift Condensed" panose="020B0502040204020203" pitchFamily="34" charset="0"/>
              </a:rPr>
              <a:t>Проблема: четыре группы – четыре острова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6432A9E-9077-4DED-8165-FFCCB35FFB84}"/>
              </a:ext>
            </a:extLst>
          </p:cNvPr>
          <p:cNvSpPr/>
          <p:nvPr/>
        </p:nvSpPr>
        <p:spPr>
          <a:xfrm>
            <a:off x="6472719" y="1690688"/>
            <a:ext cx="5260369" cy="16278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Группа: «Солнышки»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Возраст: 4-5 лет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Количество: 22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Главный страх: «Меня ударят»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B457452-AD03-4E83-8A0A-C19ACF126C40}"/>
              </a:ext>
            </a:extLst>
          </p:cNvPr>
          <p:cNvSpPr/>
          <p:nvPr/>
        </p:nvSpPr>
        <p:spPr>
          <a:xfrm>
            <a:off x="585627" y="3996647"/>
            <a:ext cx="5510373" cy="18288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Группа: «Здоровята»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Возраст: 5-6 лет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Количество: 21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Главный страх: «Я один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/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одна»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5C8C3FA-F271-4FB9-9C9F-1DA73B72FA48}"/>
              </a:ext>
            </a:extLst>
          </p:cNvPr>
          <p:cNvSpPr/>
          <p:nvPr/>
        </p:nvSpPr>
        <p:spPr>
          <a:xfrm>
            <a:off x="6472719" y="3996647"/>
            <a:ext cx="5260369" cy="1828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Группа: «Радуга» (ТНР)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Возраст: 6-7 лет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Количество: 10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Главный страх: «Меня не поймут»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1C1F3E3-326A-4581-89FB-94CBABE0E1FA}"/>
              </a:ext>
            </a:extLst>
          </p:cNvPr>
          <p:cNvSpPr/>
          <p:nvPr/>
        </p:nvSpPr>
        <p:spPr>
          <a:xfrm>
            <a:off x="585627" y="1690688"/>
            <a:ext cx="5510373" cy="162786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Группа: «Воробушки»</a:t>
            </a:r>
          </a:p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Возраст: 2-3 года</a:t>
            </a:r>
          </a:p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Количество: 15</a:t>
            </a:r>
          </a:p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страх: «Мама не вернется»</a:t>
            </a:r>
          </a:p>
        </p:txBody>
      </p:sp>
    </p:spTree>
    <p:extLst>
      <p:ext uri="{BB962C8B-B14F-4D97-AF65-F5344CB8AC3E}">
        <p14:creationId xmlns:p14="http://schemas.microsoft.com/office/powerpoint/2010/main" val="2625076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DBAC99-FF04-44D4-AD56-5F5490ECB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9CAC57-1AFF-4893-A3E4-42012647C4C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3909"/>
            <a:ext cx="12192000" cy="665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427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96F8BE-06DC-438D-AC5A-0FBE4C780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5220B1A-5D20-4BA9-9147-EC03C723633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3909"/>
            <a:ext cx="12192000" cy="665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345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8101B4-7F35-4B10-9707-809ECA60D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6E7009C-7DD9-45EC-AEF0-A4E720FBD8B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3909"/>
            <a:ext cx="12192000" cy="665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085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CC0C28-6044-4523-B268-32D96E737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FDB4B1E-09A2-44B6-9CAD-00D54AF47B6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3909"/>
            <a:ext cx="12192000" cy="665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756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3FF156-0640-4248-A905-9D44C4E71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C9A7860-D4DD-4659-A7C7-63C484F6ECB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3909"/>
            <a:ext cx="12192000" cy="665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291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5BE911-00C6-45A5-9C3D-A12423B00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87DD134-2409-47AC-A2FD-BDD1CC1DA68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3909"/>
            <a:ext cx="12192000" cy="665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277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07FB22-5BFF-41C7-B46E-5D9A53C72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91B4EA2-BCE2-4D0D-A634-02179B6D305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3909"/>
            <a:ext cx="12192000" cy="665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408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1CB917-1705-418B-A7B5-04433635E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328CF6B-C916-4DB7-A151-7A7E87092FC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3909"/>
            <a:ext cx="12192000" cy="665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526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142</Words>
  <Application>Microsoft Office PowerPoint</Application>
  <PresentationFormat>Широкоэкранный</PresentationFormat>
  <Paragraphs>19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Arial Black</vt:lpstr>
      <vt:lpstr>Bahnschrift Condensed</vt:lpstr>
      <vt:lpstr>Calibri</vt:lpstr>
      <vt:lpstr>Calibri Light</vt:lpstr>
      <vt:lpstr>quote-cjk-patch</vt:lpstr>
      <vt:lpstr>Times New Roman</vt:lpstr>
      <vt:lpstr>Тема Office</vt:lpstr>
      <vt:lpstr>Презентация PowerPoint</vt:lpstr>
      <vt:lpstr>Одна цифра, которая все объясняет… индекс тревожности по саду на 4 месяца Декабрь 2025: 74 из 100 (паника, дети в разных углах, мамы плачут в раздевалке) Март 2026: 38 из 100 (первые улыбки, спонтанные игры между группами)</vt:lpstr>
      <vt:lpstr>Проблема: четыре группы – четыре острова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Дорощук</dc:creator>
  <cp:lastModifiedBy>Екатерина Чимутова</cp:lastModifiedBy>
  <cp:revision>7</cp:revision>
  <dcterms:created xsi:type="dcterms:W3CDTF">2026-04-24T10:27:30Z</dcterms:created>
  <dcterms:modified xsi:type="dcterms:W3CDTF">2026-07-10T07:15:06Z</dcterms:modified>
</cp:coreProperties>
</file>