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8" r:id="rId1"/>
  </p:sldMasterIdLst>
  <p:sldIdLst>
    <p:sldId id="256" r:id="rId2"/>
    <p:sldId id="257" r:id="rId3"/>
    <p:sldId id="258" r:id="rId4"/>
    <p:sldId id="274" r:id="rId5"/>
    <p:sldId id="275" r:id="rId6"/>
    <p:sldId id="276" r:id="rId7"/>
    <p:sldId id="277" r:id="rId8"/>
    <p:sldId id="278" r:id="rId9"/>
    <p:sldId id="279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9" r:id="rId20"/>
    <p:sldId id="270" r:id="rId21"/>
    <p:sldId id="271" r:id="rId22"/>
    <p:sldId id="272" r:id="rId23"/>
    <p:sldId id="273" r:id="rId24"/>
    <p:sldId id="280" r:id="rId2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588" autoAdjust="0"/>
    <p:restoredTop sz="94624" autoAdjust="0"/>
  </p:normalViewPr>
  <p:slideViewPr>
    <p:cSldViewPr>
      <p:cViewPr varScale="1">
        <p:scale>
          <a:sx n="69" d="100"/>
          <a:sy n="69" d="100"/>
        </p:scale>
        <p:origin x="-1416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авнобедренный треугольник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5B106E36-FD25-4E2D-B0AA-010F637433A0}" type="datetimeFigureOut">
              <a:rPr lang="ru-RU" smtClean="0"/>
              <a:pPr/>
              <a:t>09.04.2026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09.04.2026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ый треугольник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Равнобедренный треугольник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09.04.2026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09.04.2026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09.04.2026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09.04.2026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09.04.2026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5B106E36-FD25-4E2D-B0AA-010F637433A0}" type="datetimeFigureOut">
              <a:rPr lang="ru-RU" smtClean="0"/>
              <a:pPr/>
              <a:t>09.04.2026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5B106E36-FD25-4E2D-B0AA-010F637433A0}" type="datetimeFigureOut">
              <a:rPr lang="ru-RU" smtClean="0"/>
              <a:pPr/>
              <a:t>09.04.2026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ый треугольник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09.04.2026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2844" y="714356"/>
            <a:ext cx="8786842" cy="5357850"/>
          </a:xfrm>
        </p:spPr>
        <p:txBody>
          <a:bodyPr>
            <a:normAutofit/>
          </a:bodyPr>
          <a:lstStyle/>
          <a:p>
            <a:pPr algn="ctr"/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Мотивы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наставничества </a:t>
            </a:r>
            <a:br>
              <a:rPr lang="ru-RU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«Человеку нужен человек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»</a:t>
            </a:r>
            <a:r>
              <a:rPr lang="ru-RU" sz="360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smtClean="0">
                <a:latin typeface="Times New Roman" pitchFamily="18" charset="0"/>
                <a:cs typeface="Times New Roman" pitchFamily="18" charset="0"/>
              </a:rPr>
              <a:t>педагог-психолог 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изгалина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Е.А.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28604"/>
            <a:ext cx="8229600" cy="5697559"/>
          </a:xfrm>
        </p:spPr>
        <p:txBody>
          <a:bodyPr>
            <a:normAutofit fontScale="77500" lnSpcReduction="20000"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Мотивация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— это движущая сила любой человеческой деятельности, определяющая активность поведения человека. В наставнической деятельности мотивация также является особо важным критерием для входа в программу, это ваша собственная причина, по которой вы хотите стать наставником.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На каждом этапе отбора и подготовки будущих наставников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кураторы-психологи обязательно собирают информацию, проясняют вопрос мотивации участия кандидатов. Именно этот аспект во многом является определяющим и в дальнейшем поддерживающим фактором в ходе наставнической деятельности.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Большинство будущих наставников приходят в программу с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альтруистической мотивацией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желанием сделать что-то важное для общества, заниматься социально значимой деятельностью, помогать и быть полезными.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28604"/>
            <a:ext cx="8229600" cy="5697559"/>
          </a:xfrm>
        </p:spPr>
        <p:txBody>
          <a:bodyPr/>
          <a:lstStyle/>
          <a:p>
            <a:r>
              <a:rPr lang="ru-RU" dirty="0" smtClean="0"/>
              <a:t>.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Но главное, перед тем, как вы примите это ответственное решение -остановиться, всерьез подумать и найти для себя честный ответ на вопрос: «Почему/зачем я хочу стать наставником?».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Негативная мотивация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85860"/>
            <a:ext cx="8229600" cy="5168948"/>
          </a:xfrm>
        </p:spPr>
        <p:txBody>
          <a:bodyPr>
            <a:norm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Наименее перспективны ситуации, когда взрослый идет общаться с ребенком-сиротой, ожидая что-то для себя. Рассмотрим некоторые из них. Нижеперечисленные пункты, по сути, никак не связаны с детьми-сиротами и с оказанием им помощи. Если присмотреться внимательно к каждому пункту, станет очевидно, что для достижения этих целей нужны совсем другие средства, а никак не травмированный жизнью ребенок</a:t>
            </a:r>
            <a:r>
              <a:rPr lang="ru-RU" sz="2000" dirty="0" smtClean="0"/>
              <a:t>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Негативная мотивация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357298"/>
            <a:ext cx="8229600" cy="5097510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ru-RU" b="1" u="sng" dirty="0" smtClean="0">
                <a:latin typeface="Times New Roman" pitchFamily="18" charset="0"/>
                <a:cs typeface="Times New Roman" pitchFamily="18" charset="0"/>
              </a:rPr>
              <a:t>Взрослый хочет почувствовать свою собственную нужность и значимость в отношениях с ребенком.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Близкие эмоциональные отношения, в которых можно ощутить свою нужность и значимость – это про семейные, романтические и дружеские связи. Если в этой сфере взрослого человека не все устраивает, то лучше разбираться с этим в своей жизни, а не пытаться подменять. Тем более, как объясняется в кратком введении о психологических особенностях детей-сирот, для них не характерно умение устанавливать близкие и понятные отношения с другими людьми. Наоборот, с этим у них много проблем, которые как раз хотелось бы частично решать с помощью волонтеров-наставников, а не запутывать детей еще больше. Поэтому с большой долей вероятности наставник столкнется с трудностями при установлении предсказуемых и четких отношений с ребенком, и нужен будет его вклад для оказания помощи ребенку в выстраивании этого.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232680"/>
          </a:xfrm>
        </p:spPr>
        <p:txBody>
          <a:bodyPr>
            <a:normAutofit/>
          </a:bodyPr>
          <a:lstStyle/>
          <a:p>
            <a:pPr algn="ctr"/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Негативная мотивация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14422"/>
            <a:ext cx="8229600" cy="5240386"/>
          </a:xfrm>
        </p:spPr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ru-RU" b="1" u="sng" dirty="0" smtClean="0">
                <a:latin typeface="Times New Roman" pitchFamily="18" charset="0"/>
                <a:cs typeface="Times New Roman" pitchFamily="18" charset="0"/>
              </a:rPr>
              <a:t>Взрослый хочет научиться общаться с детьми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Дети-сироты имеют специфический жизненный опыт, много разочарований и много ожиданий от взрослых. Общение с ними не будет равнозначно общению с детьми в детском саду или школе — детьми, у которых есть нормальный опыт жизни с рождения в семье, есть близкие взрослые, их любовь и принятие, свой дом и т. д. И опять же, намерение «тренироваться» в чем-то на детях-сиротах ничем не будет для них полезно, а только вредно, потому что человек, имеющий такие цели и ожидания, не сможет быть чутким и внимательным к ребенку и его потребностям, не сможет дать ребенку столь необходимый жизненный опыт.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161242"/>
          </a:xfrm>
        </p:spPr>
        <p:txBody>
          <a:bodyPr>
            <a:normAutofit/>
          </a:bodyPr>
          <a:lstStyle/>
          <a:p>
            <a:pPr algn="ctr"/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Негативная мотивация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1428736"/>
            <a:ext cx="8229600" cy="5000660"/>
          </a:xfrm>
        </p:spPr>
        <p:txBody>
          <a:bodyPr>
            <a:normAutofit fontScale="70000" lnSpcReduction="20000"/>
          </a:bodyPr>
          <a:lstStyle/>
          <a:p>
            <a:pPr algn="ctr">
              <a:buNone/>
            </a:pPr>
            <a:r>
              <a:rPr lang="ru-RU" b="1" u="sng" dirty="0" smtClean="0">
                <a:latin typeface="Times New Roman" pitchFamily="18" charset="0"/>
                <a:cs typeface="Times New Roman" pitchFamily="18" charset="0"/>
              </a:rPr>
              <a:t>Взрослый хочет получить возможность реализовать свои родительские устремления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Мотив реализации родительских устремлений опасен тем, что взрослому трудно будет удержаться от проявлений этого тем или иным, пусть и неявным, способом, что введет ребенка в заблуждение, даст повод надеяться и провоцировать взрослого на нарушение границ и сближение. В результате обе стороны рискуют остаться разочарованными: ребенок с обманутыми надеждами (что он наверняка продемонстрирует), а взрослый с обидой на то, что не оценены его теплые чувства и стремления. Родительским чувствам – место в семье и нигде больше. А волонтер, регулярно общающийся с ребенком, не является его семьей ни по каким параметрам: ни по юридическим (не отвечает за него и не может влиять на ход его жизни и судьбы), ни по бытовым/жизненным моментам. Семья — это круглосуточная повседневная жизнь со всеми житейскими перипетиями и выстраиванием отношений, а не встречи пару раз в неделю на несколько часов. И это лучше понимать с самого начала</a:t>
            </a:r>
            <a:r>
              <a:rPr lang="ru-RU" dirty="0" smtClean="0"/>
              <a:t>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089804"/>
          </a:xfrm>
        </p:spPr>
        <p:txBody>
          <a:bodyPr>
            <a:normAutofit/>
          </a:bodyPr>
          <a:lstStyle/>
          <a:p>
            <a:pPr algn="ctr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Негативная мотивация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428736"/>
            <a:ext cx="8229600" cy="5786454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ru-RU" b="1" u="sng" dirty="0" smtClean="0">
                <a:latin typeface="Times New Roman" pitchFamily="18" charset="0"/>
                <a:cs typeface="Times New Roman" pitchFamily="18" charset="0"/>
              </a:rPr>
              <a:t>Взрослый хочет присмотреться к детям и выбрать кого-то, чтобы взять его потом к себе в семью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Нередко встречается убеждение, что прежде, чем взять приемного ребенка в семью, стоит пойти и побыть волонтером, посмотреть на детей вблизи (понять, стоит ли вообще за это браться), а заодно и выбрать кого-то. Чем плоха эта идея? Нехороша она, в первую очередь, с точки зрения интересов детей. Взрослый, являющийся потенциальным приемным родителем, будет поглощен необходимостью сделать выбор и переполнен эмоциями. Он не сможет быть полноценным другом-волонтером, берущим на себя ответственность помогать ребенку в течение длительного срока. Он может, например, в результате походов в детский дом выбрать какого-то другого ребенка (не того, к кому он начинал ходить в качестве наставника). Это однозначно станет травмой для ребенка, к которому волонтер перестанет ходить, став приемным родителем. Ребенок останется с чувством «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невыбранности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», с тем, что он снова «чем-то хуже других» и т. д. Если же волонтер в итоге заберет того ребенка, к которому он ходил, то он создаст непростую ситуацию для всех других детей, включенных в проект по наставничеству, и даст детям повод снова проверять границы со своими наставниками: «а вдруг заберут домой?!».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800" dirty="0" smtClean="0"/>
              <a:t>Негативная мотивация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algn="ctr">
              <a:buNone/>
            </a:pPr>
            <a:r>
              <a:rPr lang="ru-RU" b="1" u="sng" dirty="0" smtClean="0">
                <a:latin typeface="Times New Roman" pitchFamily="18" charset="0"/>
                <a:cs typeface="Times New Roman" pitchFamily="18" charset="0"/>
              </a:rPr>
              <a:t>Взрослый хочет отвлечься от текущей трудной ситуации в жизни или от сложных переживаний</a:t>
            </a:r>
          </a:p>
          <a:p>
            <a:r>
              <a:rPr lang="ru-RU" dirty="0" smtClean="0"/>
              <a:t>Этот мотив опасен тем, что, во-первых, он временный. Например, у взрослого сменится жизненная перспектива, и отпадет потребность в </a:t>
            </a:r>
            <a:r>
              <a:rPr lang="ru-RU" dirty="0" err="1" smtClean="0"/>
              <a:t>волонтерстве</a:t>
            </a:r>
            <a:r>
              <a:rPr lang="ru-RU" dirty="0" smtClean="0"/>
              <a:t>, а с чем останется ребенок?.. Также важно знать, что дети с тяжелым жизненным опытом быстро «нащупывают» больные места у других людей; бывает и так, что болезненные факты биографии детей «резонируют» с переживаниями взрослых, поэтому вместо отвлечения может получиться умножение одной боли на другую. Кроме того, взрослый, испытывающий тяжелые переживания, скорее не сможет вникать в переживания и чувства другого человека (ребенка), ему сложно будет оказывать поддержку, справляться с различными сложностями при установлении отношений.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875490"/>
          </a:xfrm>
        </p:spPr>
        <p:txBody>
          <a:bodyPr/>
          <a:lstStyle/>
          <a:p>
            <a:r>
              <a:rPr lang="ru-RU" dirty="0" smtClean="0"/>
              <a:t>Портрет наставника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Человек достигший 18 лет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имеет широкий кругозор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коммуникативные навыки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понимает роль и   ответственность наставника, желающего поддержать ребенка в долгосрочных отношениях, быть доступным в любое время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-Психически и эмоционально стабильный человек, имеющий навыки общения с детьми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Осознанность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Важно, чтобы ваша мотивация входа в программу была осознанной. Стать наставником — это очень ответственный шаг, поэтому прежде, чем им стать нужно хорошо взвесить свои силы. Это значит, что необходимо понимать и оценивать свои возможности, ресурсы и свободное время, т.к. ключевыми принципами нашей деятельности являются регулярность и продолжительность. Вы встречаетесь с ребенком еженедельно минимум на протяжении года, это обязательство, которое берет на себя каждый наставник, вступая программу наставничества</a:t>
            </a:r>
          </a:p>
          <a:p>
            <a:pPr>
              <a:buNone/>
            </a:pP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Эффективной мотивацией для наставничества является те случаи, когда люди приходят к нам наполненными, с активной жизненной позицией, с собственными закрытыми потребностями в разных сфера жизни, готовые делиться из избытка, отдавать, не ожидая взамен.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Ожидания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ru-RU" sz="2000" dirty="0" smtClean="0"/>
          </a:p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Ожидания в наставнической деятельности практически всегда играют против вас.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Чем их больше и чем они конкретнее, тем выше вероятность резко выйти из программы разочарованным, что также негативно скажется и на состоянии ребенка. Безусловно у всех людей есть ожидания, от них сложно отказаться совсем. Человек ожидает чего-то для себя в результате общения с ребенком, а также хочет чем-то поделиться, что-то дать ребенку, ожидает, как он может повлиять на ребенка. Поэтому заранее хочется предостеречь наших кандидатов от возможных ошибок и разочарований. К ним можно отнести такие ситуации:</a:t>
            </a:r>
          </a:p>
          <a:p>
            <a:endParaRPr lang="ru-RU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Ожидания наставника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Что он сможет круто изменить жизнь ребенка, масштабно повлиять на его будущее. Да безусловно, такие случаи есть в нашем опыте, но идти в наставническую деятельность изначально с такими амбициозными целями- не лучшая идея. Детей не нужно спасать, детям нужен старший друг, который просто будет рядом.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Ожидания наставника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Почувствовать себя нужным, значимым, справиться со своим одиночеством. Такая компенсаторная мотивация также может привести к разочарованию, т.к. дети-сироты с трудом умеют выстраивать близкие, доверительные отношения, с высокой долей вероятности это будет непростой,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трудозатратный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и длительный процесс, и даже это не гарантирует, что между вами выстроятся те самые близкие, значимые отношения (как в общем-то и в любых других межличностных отношениях), и к этому важно быть готовым.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Ожидания наставника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 smtClean="0"/>
              <a:t>— </a:t>
            </a: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Получить возможность реализовать свои родительские амбиции, присмотреться к детям с дальнейшей целью приемного </a:t>
            </a:r>
            <a:r>
              <a:rPr lang="ru-RU" sz="3100" dirty="0" err="1" smtClean="0">
                <a:latin typeface="Times New Roman" pitchFamily="18" charset="0"/>
                <a:cs typeface="Times New Roman" pitchFamily="18" charset="0"/>
              </a:rPr>
              <a:t>родительства</a:t>
            </a: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. Наставничество – это не тренировочная площадка для приемного </a:t>
            </a:r>
            <a:r>
              <a:rPr lang="ru-RU" sz="3100" dirty="0" err="1" smtClean="0">
                <a:latin typeface="Times New Roman" pitchFamily="18" charset="0"/>
                <a:cs typeface="Times New Roman" pitchFamily="18" charset="0"/>
              </a:rPr>
              <a:t>родительства</a:t>
            </a: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, т.к. роли родителя и наставника сильно отличаются, являются разными. Наставник – это старший друг, который сопровождает ребенка на определенном этапе его жизни, он ориентирован на ребенка, заинтересован в нем, поддерживает и принимает его таким, какой он есть. Если, приходя в программу вы сами до конца не определились кто вы ребенку- наставник или родитель, то есть риски, что вы можете ввести его в заблуждение и дать повод надеяться на то, что заберете его в семью.</a:t>
            </a: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Поисковый синдром сироты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Важнейшая психологическая особенность сирот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: стремление к избыточной компенсации недостающего родителя и переносе его искомого образа на других людей. </a:t>
            </a:r>
          </a:p>
          <a:p>
            <a:pPr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Дети, воспитывающиеся без родителей, ищут заместителя родителя (защитника, покровителя, опекающего) в каждом взрослом и старшем. Они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неизбирательно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безоглядно доверяются каждому, обратившему на них малейшее внимание, тем более проявившему благожелательность и хотя бы намек на заботу. </a:t>
            </a:r>
          </a:p>
          <a:p>
            <a:pPr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 каждого, кажущегося им сильным и умным, они часто  перекладывают все свои трудности и горести, все житейские проблемы</a:t>
            </a:r>
            <a:r>
              <a:rPr lang="ru-RU" b="1" dirty="0" smtClean="0"/>
              <a:t>.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Отзывы детей после того, как у них появился наставник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Стал выходить за территорию интерната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Стал узнавать много нового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Моя жизнь стала веселее</a:t>
            </a:r>
          </a:p>
          <a:p>
            <a:pPr lvl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У меня появился друг, которому я могу рассказать о своих проблемах и тайнах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Стали ходить в кафе, в музеи, в кино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Появилась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поддержа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забота, понимание, интерес ко мне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Мне не так страшно за свое будущее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Я стал меньше бояться ,что со мной что то случится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Я стал задумываться о профессии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Появилась уверенность в своих способностях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Повышение уровня самоконтроля( я не матерюсь при наставнике, боюсь ее обидеть и расстроить)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Появление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эмпатии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обозначение чувств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Задачи  наставника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Каждому нужен по-настоящему близкий человек. Любому ребенку такой значимый взрослый жизненно необходим. Именно им для воспитанника детского дома и должен стать наставник — хотя бы частично.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Важно понимать, что наставник: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не воспитатель;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не учитель;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не родитель;</a:t>
            </a:r>
          </a:p>
          <a:p>
            <a:pPr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Основная задача наставника ─ поддерживать, направлять, быть рядом. Нельзя допускать панибратства.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«У наставника должно быть достаточно свободного времени для встреч, переписки с ребенком. Члены семьи должны быть готовы, что их родственник будет уделять время ребенку из детского дома»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Принятие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Все мы нуждаемся в принятии. У каждого человека должен быть тот, кто принимает его. Он не тыкает в недостатки, не заставляет учиться и не требует убраться в комнате, зато разделяет интересы и пытается вместе разобраться с этим непонятным миром.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Наставник — не спонсор: правила проекта запрещают давать детям деньги и дорогие подарки.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Наставник — не родитель, который берёт в семью.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Наставник — не волонтёр, который проводит разовые акции для множества людей.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Наставник приходит к одному-единственному ребёнку и будет постоянно общаться с ним годами. Нижняя возрастная планка для детей — 12 лет, а вести ребёнка нужно минимум до совершеннолетия.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Задачи наставника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1357298"/>
            <a:ext cx="8929718" cy="5500702"/>
          </a:xfrm>
        </p:spPr>
        <p:txBody>
          <a:bodyPr>
            <a:normAutofit fontScale="62500" lnSpcReduction="2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1. Установление контакта с подростком и с другими специалистами учреждения. 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2. Обучение социальным и практическим навыкам подростка «группы риска», необходимым для адаптации в обществе.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3. Забота о быте подростка.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4. Отслеживание социальных контактов.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5. Формирование ближайшего окружения.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6. Помощь в получении образования.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7. Развитие кругозора. 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8. Правовая поддержка.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9. Помощь в организации досуга. 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10. Контроль за соблюдением принудительных мер воспитательного воздействия (ограничения пребывания на улице, обязанность учиться)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11. Помощь в гражданском, личностном, профессиональном определении подростка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12. Помощь в конфликтных ситуациях в школе, на работе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13. Наставник может научить подростка: видеть и понимать проблему,  принимать ее, разрешать ее или осознавать неспособность справиться с ней самостоятельно и тогда обращаться за помощью. 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Наставник — не мама для мамонтёнка</a:t>
            </a:r>
            <a:r>
              <a:rPr lang="ru-RU" b="1" dirty="0" smtClean="0"/>
              <a:t/>
            </a:r>
            <a:br>
              <a:rPr lang="ru-RU" b="1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Наставник не призван замещать воспитателя или родителя, он не входит в систему опеки, его функции не пересекаются с задачами детского дома. Скорее это взрослый друг, который не будет ругать, смеяться или осуждать. 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Этот проект не про «дарить добро». Не про исцелять, не про исследовать, не про исправлять. Скорее про быть рядом. Быть рядом и общаться. При этом не обязательно быть идеальным человеком или абсолютно успешным. Но нужно идти осознанно, понимать задачи и правила, и соблюдать договорённости со всеми участниками проекта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Девиз наставника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«Мы открываем ВМЕСТЕ то, что ЗНАЮ Я». 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Задача наставника: «Научить подростка «ходить» самостоятельно, при этом надо показать ему «свет в конце туннеля». Другими словами подростку необходимо овладеть социально-жизненными навыками для успешной социально-психологической адаптации и интеграции. У подростка «группы риска» должна быть возможность обратиться за помощью к значимому человеку, которым чаще является сверстник или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референтная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группа сверстников, «родители» и учителя зачастую в этот критический период для подростка группы риска не являются авторитетными</a:t>
            </a:r>
            <a:endParaRPr lang="ru-RU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dirty="0" smtClean="0"/>
              <a:t> Этические нормы наставников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algn="ctr">
              <a:buNone/>
            </a:pPr>
            <a:r>
              <a:rPr lang="ru-RU" b="1" u="sng" dirty="0" smtClean="0">
                <a:latin typeface="Times New Roman" pitchFamily="18" charset="0"/>
                <a:cs typeface="Times New Roman" pitchFamily="18" charset="0"/>
              </a:rPr>
              <a:t>Стандарты этического поведения наставников: </a:t>
            </a:r>
          </a:p>
          <a:p>
            <a:pPr>
              <a:buNone/>
            </a:pPr>
            <a:endParaRPr lang="ru-RU" b="1" u="sng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1. Стремитесь понять уникальность каждого подростка и те условия, которые определяют его поведение и характер оказываемой ему помощи.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2. Не переоценивайте свои личные и профессиональные возможности.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3. Всемерно используйте знания, умения и методы научного познания в решении постоянно возникающих проблем.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4. Используйте свой жизненный опыт и профессиональный опыт старших наставников при разработке основных направлений программ психолого-педагогического сопровождения подростка «группы риска». 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5. Выявляйте социальные нужды, природу и характер личных, групповых и общинных, национальных и международных социальных проблем подростка и объясняйте их.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6. Ясно и отчетливо, в доходчивой форме разъясняйте все свои установки или действия, как в качестве частного лица, так и в качестве наставника.  Права и обязанности наставников: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11428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ru-RU" sz="6000" dirty="0" smtClean="0"/>
              <a:t>Спасибо за внимание!!!</a:t>
            </a:r>
          </a:p>
          <a:p>
            <a:pPr algn="ctr">
              <a:buNone/>
            </a:pPr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Яркая">
  <a:themeElements>
    <a:clrScheme name="Яркая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Ярк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Яркая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127</TotalTime>
  <Words>2063</Words>
  <PresentationFormat>Экран (4:3)</PresentationFormat>
  <Paragraphs>107</Paragraphs>
  <Slides>24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5" baseType="lpstr">
      <vt:lpstr>Яркая</vt:lpstr>
      <vt:lpstr>Мотивы наставничества  «Человеку нужен человек»    педагог-психолог  Визгалина Е.А.     </vt:lpstr>
      <vt:lpstr>Слайд 2</vt:lpstr>
      <vt:lpstr>Слайд 3</vt:lpstr>
      <vt:lpstr>Негативная мотивация</vt:lpstr>
      <vt:lpstr>Негативная мотивация</vt:lpstr>
      <vt:lpstr>Негативная мотивация</vt:lpstr>
      <vt:lpstr>Негативная мотивация</vt:lpstr>
      <vt:lpstr>Негативная мотивация</vt:lpstr>
      <vt:lpstr>Негативная мотивация</vt:lpstr>
      <vt:lpstr>Портрет наставника</vt:lpstr>
      <vt:lpstr>Осознанность</vt:lpstr>
      <vt:lpstr>Ожидания</vt:lpstr>
      <vt:lpstr>Ожидания наставника</vt:lpstr>
      <vt:lpstr>Ожидания наставника</vt:lpstr>
      <vt:lpstr>Ожидания наставника</vt:lpstr>
      <vt:lpstr>Поисковый синдром сироты </vt:lpstr>
      <vt:lpstr>Отзывы детей после того, как у них появился наставник </vt:lpstr>
      <vt:lpstr>Задачи  наставника</vt:lpstr>
      <vt:lpstr>Принятие</vt:lpstr>
      <vt:lpstr>Задачи наставника</vt:lpstr>
      <vt:lpstr>Наставник — не мама для мамонтёнка </vt:lpstr>
      <vt:lpstr>Девиз наставника</vt:lpstr>
      <vt:lpstr> Этические нормы наставников</vt:lpstr>
      <vt:lpstr>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Мотивы наставничества</dc:title>
  <dc:creator>User</dc:creator>
  <cp:lastModifiedBy>User</cp:lastModifiedBy>
  <cp:revision>21</cp:revision>
  <dcterms:created xsi:type="dcterms:W3CDTF">2024-05-06T16:57:10Z</dcterms:created>
  <dcterms:modified xsi:type="dcterms:W3CDTF">2026-04-09T08:16:43Z</dcterms:modified>
</cp:coreProperties>
</file>