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4" r:id="rId9"/>
    <p:sldId id="279" r:id="rId10"/>
    <p:sldId id="280" r:id="rId11"/>
    <p:sldId id="28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AE4FA8A-D677-47CC-B60B-1B46553E8A69}">
          <p14:sldIdLst>
            <p14:sldId id="256"/>
            <p14:sldId id="257"/>
            <p14:sldId id="265"/>
            <p14:sldId id="266"/>
            <p14:sldId id="267"/>
            <p14:sldId id="268"/>
            <p14:sldId id="269"/>
            <p14:sldId id="274"/>
            <p14:sldId id="279"/>
            <p14:sldId id="280"/>
            <p14:sldId id="281"/>
          </p14:sldIdLst>
        </p14:section>
        <p14:section name="Раздел без заголовка" id="{7B888BB6-E4C8-4969-80B0-FE1AF9E3944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 modSection">
      <pc:chgData name="Екатерина Чимутова" userId="4e1c11216741eefa" providerId="LiveId" clId="{E01BB03D-4D9F-4CF2-BCCB-B77BB2E13832}" dt="2026-07-08T13:54:12.349" v="7" actId="2696"/>
      <pc:docMkLst>
        <pc:docMk/>
      </pc:docMkLst>
      <pc:sldChg chg="del">
        <pc:chgData name="Екатерина Чимутова" userId="4e1c11216741eefa" providerId="LiveId" clId="{E01BB03D-4D9F-4CF2-BCCB-B77BB2E13832}" dt="2026-07-08T13:53:27.219" v="0" actId="2696"/>
        <pc:sldMkLst>
          <pc:docMk/>
          <pc:sldMk cId="55908624" sldId="270"/>
        </pc:sldMkLst>
      </pc:sldChg>
      <pc:sldChg chg="del">
        <pc:chgData name="Екатерина Чимутова" userId="4e1c11216741eefa" providerId="LiveId" clId="{E01BB03D-4D9F-4CF2-BCCB-B77BB2E13832}" dt="2026-07-08T13:53:39.528" v="2" actId="2696"/>
        <pc:sldMkLst>
          <pc:docMk/>
          <pc:sldMk cId="1309865045" sldId="271"/>
        </pc:sldMkLst>
      </pc:sldChg>
      <pc:sldChg chg="del">
        <pc:chgData name="Екатерина Чимутова" userId="4e1c11216741eefa" providerId="LiveId" clId="{E01BB03D-4D9F-4CF2-BCCB-B77BB2E13832}" dt="2026-07-08T13:53:33.711" v="1" actId="2696"/>
        <pc:sldMkLst>
          <pc:docMk/>
          <pc:sldMk cId="2463985170" sldId="272"/>
        </pc:sldMkLst>
      </pc:sldChg>
      <pc:sldChg chg="del">
        <pc:chgData name="Екатерина Чимутова" userId="4e1c11216741eefa" providerId="LiveId" clId="{E01BB03D-4D9F-4CF2-BCCB-B77BB2E13832}" dt="2026-07-08T13:54:12.349" v="7" actId="2696"/>
        <pc:sldMkLst>
          <pc:docMk/>
          <pc:sldMk cId="4212609342" sldId="273"/>
        </pc:sldMkLst>
      </pc:sldChg>
      <pc:sldChg chg="del">
        <pc:chgData name="Екатерина Чимутова" userId="4e1c11216741eefa" providerId="LiveId" clId="{E01BB03D-4D9F-4CF2-BCCB-B77BB2E13832}" dt="2026-07-08T13:53:53.101" v="3" actId="2696"/>
        <pc:sldMkLst>
          <pc:docMk/>
          <pc:sldMk cId="570868401" sldId="275"/>
        </pc:sldMkLst>
      </pc:sldChg>
      <pc:sldChg chg="del">
        <pc:chgData name="Екатерина Чимутова" userId="4e1c11216741eefa" providerId="LiveId" clId="{E01BB03D-4D9F-4CF2-BCCB-B77BB2E13832}" dt="2026-07-08T13:53:56.198" v="4" actId="2696"/>
        <pc:sldMkLst>
          <pc:docMk/>
          <pc:sldMk cId="165860530" sldId="276"/>
        </pc:sldMkLst>
      </pc:sldChg>
      <pc:sldChg chg="del">
        <pc:chgData name="Екатерина Чимутова" userId="4e1c11216741eefa" providerId="LiveId" clId="{E01BB03D-4D9F-4CF2-BCCB-B77BB2E13832}" dt="2026-07-08T13:54:05.318" v="6" actId="2696"/>
        <pc:sldMkLst>
          <pc:docMk/>
          <pc:sldMk cId="3361176735" sldId="278"/>
        </pc:sldMkLst>
      </pc:sldChg>
      <pc:sldChg chg="del">
        <pc:chgData name="Екатерина Чимутова" userId="4e1c11216741eefa" providerId="LiveId" clId="{E01BB03D-4D9F-4CF2-BCCB-B77BB2E13832}" dt="2026-07-08T13:54:01.086" v="5" actId="2696"/>
        <pc:sldMkLst>
          <pc:docMk/>
          <pc:sldMk cId="3466380009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5F1FE-B8AF-456A-A36F-0AA74CBC9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0B8BDD-1258-40E5-B6CE-6B8CF1D78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46A7B8-8F86-4AB2-9F9F-CB41079BE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C3D9A7-7406-4EA7-A9EE-072DD9D8D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4BE7D8-2D28-4B82-BEF0-B71530D27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07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017BD-0F2E-4EED-BB54-897909268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2D39E-0A3B-415C-9DCD-7DDA84CE5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91EFCE-0C0C-4D9C-A0D5-8FD39BF0A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63056D-4C7B-49F7-8A3B-1401B8AFC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FA4343-561E-481D-B12F-35053CF8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6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123F3-6A95-4BB3-A427-3DC03F965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F4E870-E0F1-42A6-9876-D60B720FB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66BEBA-68D2-4E34-A91C-EA802AB0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654103-FD53-4785-B404-A732AF4AD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F397D-853A-41BD-8FF8-D675B7C4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33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2B6CD2-CAC9-4FAE-BA90-53483E6A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FDE35C-C3F8-4419-8417-B0B081183F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617B05-4D07-4CD6-AC6A-33DC16298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451C4A-B10E-48C4-9131-14C78A6AD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9DBFA1-2938-4079-BCF8-2D0EA048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922D6D-AF57-4771-8B5D-2F72C673B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16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B5810-3D24-4705-B151-2550B660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5CD314-4C0F-4D5D-9340-2AA2FEA61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6ED8B1-3617-41F3-97F2-1F5FD6A0C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213417-46CE-417B-837B-296ECDC61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BD8D0CF-7984-42FE-B310-45EC3DACD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CA7CDE-8EE3-4A54-A2F5-0C7548B34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185976-CA1F-4566-B14F-4C97DF6A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D0528A-7A54-4CEF-9624-A70D66E0F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92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80FE2-927E-40FF-AF33-767039B2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D29023-CDDE-4C65-AAEA-00956CA1F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DAF3F1C-C08B-4451-8834-7C622697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A3827A-F374-4CA7-8440-1F1B79970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48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7FAAE0-6290-422B-8F91-5678E7E9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738F948-5010-493A-8953-1707FD4C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735F83-573D-4C4E-B029-B4E6A5DF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3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1E881-08EA-4DE1-BCC2-8A758A389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32E503-03AE-4074-86B2-5DD9FF875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B33FA3-8143-479E-9FC2-078B966E0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E14147-C2EA-4E6D-903F-00DAE5A8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FE2E0B-5188-46F8-BFB0-42AF92223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F6BA40-2B36-4FE8-8C34-8B0D1037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53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0D8A5-2F6E-4B45-BB43-35489909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D03C71-C3BF-4CCF-B449-0BB83E29E2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910A6F-9924-4781-80E3-BD7CE1162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36E96E-1C85-46D7-A751-920A3729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8634E3-EDE7-476D-B2F4-C6C96CF8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F902E1-0CE3-4002-A833-657BB558F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13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18CB8-9003-481F-A4F7-E80A2FF77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F70F3B-CF1B-4D20-9984-99F0DDB66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E85A4C-87E3-467E-8CCC-D8B42DB9D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833012-1F8D-4466-96C5-0A34C4FA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0012E8-C336-4294-9A2D-AD1AFC5C2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22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1AA307-B120-40A7-B1EA-06B9C6057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C3AA63-3D6E-479D-91F5-DFD9792EF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17E495-A83F-4A7A-8CB7-BB726327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8210A6-710E-4090-BA26-613CF55AE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8672DA-6654-4E2D-A4AA-486F654A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32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128A9-A9F9-42AB-BBCF-89A8862FA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4DBA27-57CF-4905-B101-6FE1892C0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7C215-0FC2-49D5-A621-0F9641924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8CFE-0C5B-4F83-9304-6E4B0964BC3D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85B51E-F061-488D-880B-B905D181B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2677EF-54B3-46F8-89C2-1ACB3FB03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CE633-7384-4842-AEAB-816E93EAF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FD2D9-7D9F-48EE-8D3F-737D8A2126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875" y="296862"/>
            <a:ext cx="10511270" cy="3532187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+mn-lt"/>
              </a:rPr>
              <a:t>Государственное казенное учреждение социального обслуживания Пермского края «Центр помощи детям ,оставшимся без попечения родителей» Г. Горнозаводска</a:t>
            </a:r>
            <a:br>
              <a:rPr lang="ru-RU" sz="2000" b="1" dirty="0">
                <a:solidFill>
                  <a:schemeClr val="bg1"/>
                </a:solidFill>
                <a:latin typeface="+mn-lt"/>
              </a:rPr>
            </a:br>
            <a:br>
              <a:rPr lang="ru-RU" sz="2000" b="1" dirty="0">
                <a:solidFill>
                  <a:schemeClr val="bg1"/>
                </a:solidFill>
                <a:latin typeface="+mn-lt"/>
              </a:rPr>
            </a:br>
            <a:br>
              <a:rPr lang="ru-RU" sz="2000" b="1" dirty="0">
                <a:solidFill>
                  <a:schemeClr val="bg1"/>
                </a:solidFill>
                <a:latin typeface="+mn-lt"/>
              </a:rPr>
            </a:br>
            <a:br>
              <a:rPr lang="ru-RU" sz="2000" b="1" dirty="0">
                <a:solidFill>
                  <a:schemeClr val="bg1"/>
                </a:solidFill>
                <a:latin typeface="+mn-lt"/>
              </a:rPr>
            </a:br>
            <a:r>
              <a:rPr lang="ru-RU" sz="5300" b="1" dirty="0">
                <a:solidFill>
                  <a:schemeClr val="bg1"/>
                </a:solidFill>
                <a:latin typeface="+mn-lt"/>
              </a:rPr>
              <a:t>Творческий проект</a:t>
            </a:r>
            <a:br>
              <a:rPr lang="ru-RU" sz="5300" b="1" dirty="0">
                <a:solidFill>
                  <a:schemeClr val="bg1"/>
                </a:solidFill>
                <a:latin typeface="+mn-lt"/>
              </a:rPr>
            </a:br>
            <a:r>
              <a:rPr lang="ru-RU" sz="5300" b="1" dirty="0">
                <a:solidFill>
                  <a:schemeClr val="bg1"/>
                </a:solidFill>
                <a:latin typeface="+mn-lt"/>
              </a:rPr>
              <a:t>«Вместе весело творить!»</a:t>
            </a:r>
            <a:br>
              <a:rPr lang="ru-RU" sz="5300" b="1" dirty="0">
                <a:solidFill>
                  <a:schemeClr val="bg1"/>
                </a:solidFill>
                <a:latin typeface="+mn-lt"/>
              </a:rPr>
            </a:br>
            <a:endParaRPr lang="ru-RU" sz="53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8BABE4-4B5B-45C9-BB82-674FD59CE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81450"/>
            <a:ext cx="10511270" cy="2009775"/>
          </a:xfrm>
        </p:spPr>
        <p:txBody>
          <a:bodyPr>
            <a:normAutofit fontScale="32500" lnSpcReduction="20000"/>
          </a:bodyPr>
          <a:lstStyle/>
          <a:p>
            <a: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  <a:t>                                            Воспитатель </a:t>
            </a:r>
          </a:p>
          <a:p>
            <a: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  <a:t>                                                                                    Булдакова Анастасия Александрова</a:t>
            </a:r>
          </a:p>
          <a:p>
            <a:endParaRPr lang="ru-RU" sz="45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4900" dirty="0">
                <a:solidFill>
                  <a:schemeClr val="bg1"/>
                </a:solidFill>
                <a:latin typeface="Arial Black" panose="020B0A04020102020204" pitchFamily="34" charset="0"/>
              </a:rPr>
              <a:t>г. Горнозаводск</a:t>
            </a:r>
          </a:p>
          <a:p>
            <a:r>
              <a:rPr lang="ru-RU" sz="4900" dirty="0">
                <a:solidFill>
                  <a:schemeClr val="bg1"/>
                </a:solidFill>
                <a:latin typeface="Arial Black" panose="020B0A04020102020204" pitchFamily="34" charset="0"/>
              </a:rPr>
              <a:t>2026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85791"/>
      </p:ext>
    </p:extLst>
  </p:cSld>
  <p:clrMapOvr>
    <a:masterClrMapping/>
  </p:clrMapOvr>
  <p:transition spd="med">
    <p:pull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A79D3-BBFB-4870-9AB3-72513537B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4" y="1574802"/>
            <a:ext cx="8359775" cy="66357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</a:rPr>
              <a:t>           </a:t>
            </a:r>
            <a:r>
              <a:rPr lang="ru-RU" sz="80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Цель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4DD3DC-44A1-4B32-9F8D-ACE27D5BE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 flipV="1">
            <a:off x="390524" y="2524125"/>
            <a:ext cx="11068049" cy="2759073"/>
          </a:xfrm>
        </p:spPr>
        <p:txBody>
          <a:bodyPr>
            <a:normAutofit fontScale="92500" lnSpcReduction="10000"/>
          </a:bodyPr>
          <a:lstStyle/>
          <a:p>
            <a:r>
              <a:rPr lang="en-US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 </a:t>
            </a:r>
            <a:r>
              <a:rPr lang="ru-RU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 </a:t>
            </a:r>
            <a:r>
              <a:rPr lang="en-US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 </a:t>
            </a:r>
            <a:r>
              <a:rPr lang="ru-RU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Формирование навыков работ</a:t>
            </a: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ы</a:t>
            </a:r>
            <a:r>
              <a:rPr lang="en-US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ru-RU" sz="4800" b="1" i="1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         в технике «Джутовая нить»  </a:t>
            </a:r>
          </a:p>
          <a:p>
            <a:r>
              <a:rPr lang="ru-RU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            и </a:t>
            </a:r>
            <a:r>
              <a:rPr lang="en-US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ru-RU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изготовление поделок.</a:t>
            </a:r>
            <a:b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r>
              <a:rPr lang="ru-RU" sz="4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sz="4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903205"/>
      </p:ext>
    </p:extLst>
  </p:cSld>
  <p:clrMapOvr>
    <a:masterClrMapping/>
  </p:clrMapOvr>
  <p:transition spd="med" advTm="15544"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49397-E796-4FBF-9D58-A58B271BD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90" y="1709738"/>
            <a:ext cx="10424160" cy="45719"/>
          </a:xfrm>
        </p:spPr>
        <p:txBody>
          <a:bodyPr>
            <a:noAutofit/>
          </a:bodyPr>
          <a:lstStyle/>
          <a:p>
            <a:r>
              <a:rPr lang="ru-RU" sz="7200" dirty="0"/>
              <a:t>                  </a:t>
            </a:r>
            <a:r>
              <a:rPr lang="ru-RU" sz="8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AD3F92-1A66-4CE8-98D4-318E9D67E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290" y="2048589"/>
            <a:ext cx="10515600" cy="4192554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ru-RU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1.Сплотить группу, укрепить дружеские отношения воспитанников через совместную творческую деятельность.</a:t>
            </a:r>
          </a:p>
          <a:p>
            <a:pPr>
              <a:spcAft>
                <a:spcPts val="750"/>
              </a:spcAft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2.Познакомить детей с техникой «Джутовая нить».</a:t>
            </a:r>
          </a:p>
          <a:p>
            <a:pPr>
              <a:spcAft>
                <a:spcPts val="750"/>
              </a:spcAft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3.Создать своими руками оригинальное поделки.</a:t>
            </a:r>
          </a:p>
          <a:p>
            <a:pPr>
              <a:spcAft>
                <a:spcPts val="750"/>
              </a:spcAft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4.Совершенствовать умения и навыки детей в области создания декоративно-прикладных изделий, используя творческий подход к работе.</a:t>
            </a:r>
          </a:p>
          <a:p>
            <a:pPr>
              <a:spcAft>
                <a:spcPts val="750"/>
              </a:spcAft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5.Развивать художественный и эстетический вкус, творческое воображение, фантазию;</a:t>
            </a:r>
          </a:p>
          <a:p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6.Воспитывать точность и аккуратность.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51BA3-1A42-4746-B36A-D6511A5CCE70}"/>
              </a:ext>
            </a:extLst>
          </p:cNvPr>
          <p:cNvSpPr txBox="1"/>
          <p:nvPr/>
        </p:nvSpPr>
        <p:spPr>
          <a:xfrm>
            <a:off x="1910080" y="1709738"/>
            <a:ext cx="7233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714386"/>
      </p:ext>
    </p:extLst>
  </p:cSld>
  <p:clrMapOvr>
    <a:masterClrMapping/>
  </p:clrMapOvr>
  <p:transition spd="med" advTm="2262">
    <p:pull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E1BE3-1A83-4D84-B6AC-9059DF94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         </a:t>
            </a:r>
            <a:r>
              <a:rPr lang="ru-RU" sz="6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справка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04D49F-C5B0-45B6-8875-61319D67B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315"/>
            <a:ext cx="10515600" cy="5080000"/>
          </a:xfrm>
          <a:solidFill>
            <a:srgbClr val="FFC000"/>
          </a:solidFill>
        </p:spPr>
        <p:txBody>
          <a:bodyPr>
            <a:normAutofit fontScale="70000" lnSpcReduction="20000"/>
          </a:bodyPr>
          <a:lstStyle/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Джут - это натуральный материал, который получают из растительного волокна. Впервые его начали использовать для производства различных изделий, таких как мешки, канаты и ткани, в Индии более 3000 лет назад. </a:t>
            </a:r>
          </a:p>
          <a:p>
            <a:r>
              <a:rPr lang="ru-RU" sz="3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Джут - это высокий растительный кустарник, который произрастает в Индии, Бангладеш, Китае и других странах. Плоды растения имеют достаточно грубую структуру, которая после переработки становится основой для создания материала. Процесс изготовления включает в себя множество этапов, таких как обмолот и чесание волокон. Впервые джут начали использовать для производства тканей, которые использовались для одежды, грубых мешков и канатов. Однако, с течением времени его использование стало расширяться на множество других отраслей, таких как строительство, автомобильная промышленность и т.д. Особенности джутового материала заключаются в его прочности, долговечности и экологической чистоте. Он обладает высокими термоизоляционными свойствами, хорошей влагоотталкивающей способностью и естественным блеском. В настоящее время джутовые изделия и ткани пользуются большой популярностью во всем мире.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25773"/>
      </p:ext>
    </p:extLst>
  </p:cSld>
  <p:clrMapOvr>
    <a:masterClrMapping/>
  </p:clrMapOvr>
  <p:transition spd="med" advTm="1797"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7A604-9A6E-4693-8266-034FE783C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       </a:t>
            </a:r>
            <a:r>
              <a:rPr lang="ru-RU" sz="5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0A6242-F824-49C9-B4D0-3467E59FA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7" y="1805305"/>
            <a:ext cx="116985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Джутовый шпагат, цветная пряжа, ножницы, клей ПВА.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566C77-9052-4AA2-8055-C494C2941F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5881" y="2565400"/>
            <a:ext cx="3834130" cy="383413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ED4197-1497-411B-876B-52B99080A9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19" y="2851461"/>
            <a:ext cx="3027681" cy="275749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19CCCE-C276-4546-B7FF-D29AFD330BF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1492" y="2705735"/>
            <a:ext cx="3870960" cy="29032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7828345"/>
      </p:ext>
    </p:extLst>
  </p:cSld>
  <p:clrMapOvr>
    <a:masterClrMapping/>
  </p:clrMapOvr>
  <p:transition spd="med" advTm="1658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46144-DC7D-44BE-8856-707D3465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</a:t>
            </a:r>
            <a:r>
              <a:rPr lang="ru-RU" sz="6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безопасности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A83CB8-C568-4883-926D-DBB0F4B51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29" y="1825625"/>
            <a:ext cx="11190514" cy="4720318"/>
          </a:xfrm>
          <a:solidFill>
            <a:srgbClr val="FFC000"/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При изготовлении проекта необходимо выполнять безопасные приемы работы с ножницами и клеем « ПВА»: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2. Использовать инструменты по назначению.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3.Рабочее место должно быть хорошо освещено.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4. Сидеть надо прямо, касаясь корпусом спинки стула. При </a:t>
            </a: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с клеем «ПВА» брать то количество клея, которое требуется для работы на данном этапе.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5. Излишки клея убирать мягкой тряпочкой или салфеткой. При работе с ножницами, класть их справа с сомкнутыми лезвиями от себя.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6. Работать с ножницами осторожно, чтобы не упали острыми концами на руки и ноги.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7. Все инструменты и приспособления использовать с аккуратностью и осторожностью.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8. По окончании работы все инструменты убирать в рабочую коробку.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22668"/>
      </p:ext>
    </p:extLst>
  </p:cSld>
  <p:clrMapOvr>
    <a:masterClrMapping/>
  </p:clrMapOvr>
  <p:transition spd="med" advTm="1565"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D29459-277D-4143-89E3-C2C5EC6FD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          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 творческого проекта</a:t>
            </a:r>
            <a:b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оберег «Птичка»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4C07A57-6A8D-4A46-BF74-3843146F6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3869544"/>
      </p:ext>
    </p:extLst>
  </p:cSld>
  <p:clrMapOvr>
    <a:masterClrMapping/>
  </p:clrMapOvr>
  <p:transition spd="med" advTm="1612">
    <p:pull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8B72B-FCEF-4F8C-91B5-BA9FDDEB9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      </a:t>
            </a: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этап творческого проекта. </a:t>
            </a:r>
            <a:b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Оберег «Лошадка»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53C1C7B-F2BC-4B1D-8D46-F33C51C4EB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2480" y="1825625"/>
            <a:ext cx="5709919" cy="4667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73276373"/>
      </p:ext>
    </p:extLst>
  </p:cSld>
  <p:clrMapOvr>
    <a:masterClrMapping/>
  </p:clrMapOvr>
  <p:transition spd="med" advTm="1379">
    <p:pull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42CC4-4EAD-4029-96AE-108A8751E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 </a:t>
            </a: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Эстетическая оценка изделий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68B996-FA6A-41BE-807F-573BDED7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8320"/>
            <a:ext cx="10744200" cy="4775200"/>
          </a:xfrm>
          <a:solidFill>
            <a:srgbClr val="FFC000"/>
          </a:solidFill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32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32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«Птичка» получилась легкой, воздушной, благодаря распусканию нитей. Глядя на птичку, кажется, что она вспорхнёт и улетит. Наши </a:t>
            </a:r>
            <a:r>
              <a:rPr lang="ru-RU" sz="3200" b="1" i="1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обереги «Птички»</a:t>
            </a:r>
            <a:r>
              <a:rPr lang="ru-RU" sz="32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принесут счастье, любовь и гармонию в каждый дом. </a:t>
            </a:r>
          </a:p>
          <a:p>
            <a:r>
              <a:rPr lang="ru-RU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«Лошадка»-грациозна, украшена яркими нитями и бусами. Глядя на лошадку, поднимается настроение, хочется вскочить на нее и ускакать. Наши лошадки символизирую здоровье и благополучие.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20837"/>
      </p:ext>
    </p:extLst>
  </p:cSld>
  <p:clrMapOvr>
    <a:masterClrMapping/>
  </p:clrMapOvr>
  <p:transition spd="med" advTm="1426"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E5994-6E2B-4D9F-81DE-122E22A77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bg1"/>
                </a:solidFill>
              </a:rPr>
              <a:t>         </a:t>
            </a:r>
            <a:r>
              <a:rPr lang="ru-RU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Анализ работы по проекту, подведение итогов.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FE8630-D2A3-4FC3-932D-B0D744CAC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429"/>
            <a:ext cx="10515600" cy="5181600"/>
          </a:xfrm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ru-RU" sz="2800" b="1" i="1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Качественные результаты: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аккуратных, красивых и изящных изделий в технике «Джутовая нить»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эмоции от работы и от изделий у детей и педагога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Безукоризненное соблюдение техники безопасности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уровня коммуникативных способностей воспитанников группы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Сплочение коллектива, возникновение общих интересов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таких личных качеств детей как: ответственность, инициативность, общительность, аккуратность, усидчивость и т.д.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 детей новых умений и навыков.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Количественные результаты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3543300" algn="l"/>
              </a:tabLst>
            </a:pPr>
            <a:r>
              <a:rPr lang="ru-RU" sz="1800" b="1" i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Сделано 6 оберегов -птичек</a:t>
            </a:r>
          </a:p>
          <a:p>
            <a:r>
              <a:rPr lang="ru-RU" sz="1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Сделано 8 оберегов-лошадок</a:t>
            </a:r>
            <a:endParaRPr lang="ru-RU" sz="1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76945"/>
      </p:ext>
    </p:extLst>
  </p:cSld>
  <p:clrMapOvr>
    <a:masterClrMapping/>
  </p:clrMapOvr>
  <p:transition spd="med" advTm="1519"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11EAB-5A0F-43D4-92DC-8C8524FFC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2480"/>
            <a:ext cx="10515600" cy="2336800"/>
          </a:xfrm>
        </p:spPr>
        <p:txBody>
          <a:bodyPr>
            <a:normAutofit/>
          </a:bodyPr>
          <a:lstStyle/>
          <a:p>
            <a:r>
              <a:rPr lang="ru-RU" sz="6000" b="1" dirty="0"/>
              <a:t>      </a:t>
            </a:r>
            <a:r>
              <a:rPr lang="ru-RU" sz="6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31522661"/>
      </p:ext>
    </p:extLst>
  </p:cSld>
  <p:clrMapOvr>
    <a:masterClrMapping/>
  </p:clrMapOvr>
  <p:transition spd="med" advTm="391">
    <p:pull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663</Words>
  <Application>Microsoft Office PowerPoint</Application>
  <PresentationFormat>Широкоэкранный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Times New Roman</vt:lpstr>
      <vt:lpstr>Тема Office</vt:lpstr>
      <vt:lpstr>Государственное казенное учреждение социального обслуживания Пермского края «Центр помощи детям ,оставшимся без попечения родителей» Г. Горнозаводска    Творческий проект «Вместе весело творить!» </vt:lpstr>
      <vt:lpstr>           Цель</vt:lpstr>
      <vt:lpstr>                  Задачи</vt:lpstr>
      <vt:lpstr>         Историческая справка</vt:lpstr>
      <vt:lpstr>                            Материалы</vt:lpstr>
      <vt:lpstr>          Техника безопасности</vt:lpstr>
      <vt:lpstr>          Первый этап творческого проекта                          оберег «Птичка»</vt:lpstr>
      <vt:lpstr>          Второй этап творческого проекта.                         Оберег «Лошадка»</vt:lpstr>
      <vt:lpstr>    Эстетическая оценка изделий проекта</vt:lpstr>
      <vt:lpstr>         Анализ работы по проекту, подведение итогов.</vt:lpstr>
      <vt:lpstr>    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Булдакова</dc:creator>
  <cp:lastModifiedBy>Екатерина Чимутова</cp:lastModifiedBy>
  <cp:revision>37</cp:revision>
  <dcterms:created xsi:type="dcterms:W3CDTF">2025-12-05T16:34:46Z</dcterms:created>
  <dcterms:modified xsi:type="dcterms:W3CDTF">2026-07-08T13:54:16Z</dcterms:modified>
</cp:coreProperties>
</file>