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45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2.png"/><Relationship Id="rId2" Type="http://schemas.openxmlformats.org/officeDocument/2006/relationships/audio" Target="file:///D:\&#1082;&#1074;&#1077;&#1089;&#1090;\&#1047;&#1074;&#1091;&#1082;%20&#1074;&#1086;&#1083;&#1096;&#1077;&#1073;&#1089;&#1090;&#1074;&#1072;%20(&#1079;&#1083;&#1086;&#1081;)%20-%20002.mp3" TargetMode="External"/><Relationship Id="rId1" Type="http://schemas.microsoft.com/office/2007/relationships/media" Target="file:///D:\&#1082;&#1074;&#1077;&#1089;&#1090;\&#1047;&#1074;&#1091;&#1082;%20&#1074;&#1086;&#1083;&#1096;&#1077;&#1073;&#1089;&#1090;&#1074;&#1072;%20(&#1079;&#1083;&#1086;&#1081;)%20-%20002.mp3" TargetMode="Externa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2.png"/><Relationship Id="rId3" Type="http://schemas.microsoft.com/office/2007/relationships/media" Target="../media/media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openxmlformats.org/officeDocument/2006/relationships/audio" Target="file:///D:\&#1082;&#1074;&#1077;&#1089;&#1090;\990c65375fa9535e23.mp3" TargetMode="External"/><Relationship Id="rId1" Type="http://schemas.microsoft.com/office/2007/relationships/media" Target="file:///D:\&#1082;&#1074;&#1077;&#1089;&#1090;\990c65375fa9535e23.mp3" TargetMode="External"/><Relationship Id="rId6" Type="http://schemas.openxmlformats.org/officeDocument/2006/relationships/audio" Target="file:///D:\&#1082;&#1074;&#1077;&#1089;&#1090;\995cc84f5fa95d5339.mp3" TargetMode="External"/><Relationship Id="rId11" Type="http://schemas.openxmlformats.org/officeDocument/2006/relationships/image" Target="../media/image5.png"/><Relationship Id="rId5" Type="http://schemas.microsoft.com/office/2007/relationships/media" Target="file:///D:\&#1082;&#1074;&#1077;&#1089;&#1090;\995cc84f5fa95d5339.mp3" TargetMode="External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2219325" y="125730"/>
            <a:ext cx="8448675" cy="64008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С</a:t>
            </a:r>
            <a:r>
              <a:rPr lang="ru-RU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трана Красивой и Правильной Речи</a:t>
            </a:r>
          </a:p>
        </p:txBody>
      </p:sp>
      <p:pic>
        <p:nvPicPr>
          <p:cNvPr id="6" name="Звук волшебства (злой) - 00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>
                  <p14:fade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974455" y="5857875"/>
            <a:ext cx="495300" cy="495300"/>
          </a:xfrm>
          <a:prstGeom prst="rect">
            <a:avLst/>
          </a:prstGeom>
        </p:spPr>
      </p:pic>
      <p:pic>
        <p:nvPicPr>
          <p:cNvPr id="7" name="Неизвестен - Выход ЗЛОДЕЯ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16115" y="5857875"/>
            <a:ext cx="495300" cy="49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71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5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" dur="142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100000">
                <p:cTn id="11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ее содержимое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  <p:pic>
        <p:nvPicPr>
          <p:cNvPr id="21" name="Изображение 20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115" y="2757170"/>
            <a:ext cx="8646795" cy="4169410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-104775" y="2401570"/>
            <a:ext cx="7227570" cy="4702175"/>
          </a:xfrm>
          <a:prstGeom prst="rect">
            <a:avLst/>
          </a:prstGeom>
        </p:spPr>
      </p:pic>
      <p:pic>
        <p:nvPicPr>
          <p:cNvPr id="7" name="Замещающее содержимое 6"/>
          <p:cNvPicPr>
            <a:picLocks noGrp="1" noChangeAspect="1"/>
          </p:cNvPicPr>
          <p:nvPr>
            <p:ph idx="1"/>
          </p:nvPr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7825" y="-379095"/>
            <a:ext cx="9323070" cy="399605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5235575" y="-264160"/>
            <a:ext cx="6778625" cy="4231005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860" y="1452245"/>
            <a:ext cx="8646795" cy="416941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219325" y="125730"/>
            <a:ext cx="8448675" cy="64008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С</a:t>
            </a:r>
            <a:r>
              <a:rPr lang="ru-RU" altLang="en-US" sz="32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трана Красивой и Правильной Речи</a:t>
            </a:r>
          </a:p>
        </p:txBody>
      </p:sp>
      <p:pic>
        <p:nvPicPr>
          <p:cNvPr id="3" name="990c65375fa9535e2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792730" y="861060"/>
            <a:ext cx="495300" cy="495300"/>
          </a:xfrm>
          <a:prstGeom prst="rect">
            <a:avLst/>
          </a:prstGeom>
        </p:spPr>
      </p:pic>
      <p:pic>
        <p:nvPicPr>
          <p:cNvPr id="6" name="990c65375fa9535e2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14550" y="6023610"/>
            <a:ext cx="495300" cy="495300"/>
          </a:xfrm>
          <a:prstGeom prst="rect">
            <a:avLst/>
          </a:prstGeom>
        </p:spPr>
      </p:pic>
      <p:pic>
        <p:nvPicPr>
          <p:cNvPr id="9" name="990c65375fa9535e23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528050" y="861060"/>
            <a:ext cx="495300" cy="495300"/>
          </a:xfrm>
          <a:prstGeom prst="rect">
            <a:avLst/>
          </a:prstGeom>
        </p:spPr>
      </p:pic>
      <p:pic>
        <p:nvPicPr>
          <p:cNvPr id="11" name="990c65375fa9535e2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797290" y="6229350"/>
            <a:ext cx="495300" cy="495300"/>
          </a:xfrm>
          <a:prstGeom prst="rect">
            <a:avLst/>
          </a:prstGeom>
        </p:spPr>
      </p:pic>
      <p:pic>
        <p:nvPicPr>
          <p:cNvPr id="12" name="990c65375fa9535e2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79210" y="2933700"/>
            <a:ext cx="495300" cy="495300"/>
          </a:xfrm>
          <a:prstGeom prst="rect">
            <a:avLst/>
          </a:prstGeom>
        </p:spPr>
      </p:pic>
      <p:pic>
        <p:nvPicPr>
          <p:cNvPr id="13" name="995cc84f5fa95d5339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848350" y="3181350"/>
            <a:ext cx="495300" cy="49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" dur="326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6" dur="326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3" dur="326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0" dur="32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7" dur="451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>
                <p:cTn id="39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40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41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>
                <p:cTn id="4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>
                <p:cTn id="4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Широкоэкранный</PresentationFormat>
  <Paragraphs>2</Paragraphs>
  <Slides>2</Slides>
  <Notes>0</Notes>
  <HiddenSlides>0</HiddenSlides>
  <MMClips>8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Print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Notebook</dc:creator>
  <cp:lastModifiedBy>Екатерина Чимутова</cp:lastModifiedBy>
  <cp:revision>6</cp:revision>
  <dcterms:created xsi:type="dcterms:W3CDTF">2025-07-23T00:59:00Z</dcterms:created>
  <dcterms:modified xsi:type="dcterms:W3CDTF">2026-07-08T11:55:32Z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53D98EA922644B478A13410A32A3BB50_13</vt:lpwstr>
  </property>
  <property fmtid="{D5CDD505-2E9C-101B-9397-08002B2CF9AE}" pid="3" name="KSOProductBuildVer">
    <vt:lpwstr>1049-12.2.0.23196</vt:lpwstr>
  </property>
</Properties>
</file>