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04" autoAdjust="0"/>
  </p:normalViewPr>
  <p:slideViewPr>
    <p:cSldViewPr>
      <p:cViewPr varScale="1">
        <p:scale>
          <a:sx n="60" d="100"/>
          <a:sy n="60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516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9AA53B-171E-4801-A841-6AD8130062F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7E9D7788-9A59-4CC4-8291-1CEE43ED114A}">
      <dgm:prSet custT="1"/>
      <dgm:spPr/>
      <dgm:t>
        <a:bodyPr/>
        <a:lstStyle/>
        <a:p>
          <a:pPr marR="0" algn="ctr" rtl="0"/>
          <a:r>
            <a:rPr lang="ru-RU" sz="2800" b="1" i="1" baseline="0" dirty="0" smtClean="0">
              <a:latin typeface="Calibri"/>
            </a:rPr>
            <a:t>Уровни индивидуального психолого-педагогического сопровождения</a:t>
          </a:r>
          <a:endParaRPr lang="ru-RU" sz="2800" dirty="0" smtClean="0"/>
        </a:p>
      </dgm:t>
    </dgm:pt>
    <dgm:pt modelId="{27301E7F-398F-4385-ACBC-6B8C4BCAA589}" type="parTrans" cxnId="{51967737-BC3E-4C59-8C4F-5B1C4CFB26B1}">
      <dgm:prSet/>
      <dgm:spPr/>
      <dgm:t>
        <a:bodyPr/>
        <a:lstStyle/>
        <a:p>
          <a:endParaRPr lang="ru-RU"/>
        </a:p>
      </dgm:t>
    </dgm:pt>
    <dgm:pt modelId="{AA133119-3490-41C9-832E-F4F9C24399DB}" type="sibTrans" cxnId="{51967737-BC3E-4C59-8C4F-5B1C4CFB26B1}">
      <dgm:prSet/>
      <dgm:spPr/>
      <dgm:t>
        <a:bodyPr/>
        <a:lstStyle/>
        <a:p>
          <a:endParaRPr lang="ru-RU"/>
        </a:p>
      </dgm:t>
    </dgm:pt>
    <dgm:pt modelId="{040E1294-F683-4947-8274-B0E65453C178}">
      <dgm:prSet custT="1"/>
      <dgm:spPr/>
      <dgm:t>
        <a:bodyPr/>
        <a:lstStyle/>
        <a:p>
          <a:pPr marR="0" algn="ctr" rtl="0"/>
          <a:r>
            <a:rPr lang="ru-RU" sz="3200" b="1" baseline="0" dirty="0" smtClean="0">
              <a:latin typeface="Calibri"/>
            </a:rPr>
            <a:t>Базовый</a:t>
          </a:r>
          <a:r>
            <a:rPr lang="ru-RU" sz="1400" b="1" baseline="0" dirty="0" smtClean="0">
              <a:latin typeface="Calibri"/>
            </a:rPr>
            <a:t> </a:t>
          </a:r>
          <a:endParaRPr lang="ru-RU" sz="1400" dirty="0" smtClean="0"/>
        </a:p>
      </dgm:t>
    </dgm:pt>
    <dgm:pt modelId="{5CBE539D-1F80-4B80-BC02-EFF4E95E6DF8}" type="parTrans" cxnId="{855A3563-DEAA-40E9-BA71-D2AE9F059933}">
      <dgm:prSet/>
      <dgm:spPr/>
      <dgm:t>
        <a:bodyPr/>
        <a:lstStyle/>
        <a:p>
          <a:endParaRPr lang="ru-RU"/>
        </a:p>
      </dgm:t>
    </dgm:pt>
    <dgm:pt modelId="{D137CD01-2A51-4BD9-BDD2-628069165370}" type="sibTrans" cxnId="{855A3563-DEAA-40E9-BA71-D2AE9F059933}">
      <dgm:prSet/>
      <dgm:spPr/>
      <dgm:t>
        <a:bodyPr/>
        <a:lstStyle/>
        <a:p>
          <a:endParaRPr lang="ru-RU"/>
        </a:p>
      </dgm:t>
    </dgm:pt>
    <dgm:pt modelId="{FDD13C5F-DB25-4957-9083-E9B13FD71750}">
      <dgm:prSet custT="1"/>
      <dgm:spPr/>
      <dgm:t>
        <a:bodyPr/>
        <a:lstStyle/>
        <a:p>
          <a:pPr marR="0" algn="ctr" rtl="0"/>
          <a:r>
            <a:rPr lang="ru-RU" sz="3200" b="1" baseline="0" dirty="0" smtClean="0">
              <a:latin typeface="Calibri"/>
            </a:rPr>
            <a:t>Адаптационный</a:t>
          </a:r>
          <a:r>
            <a:rPr lang="ru-RU" sz="500" b="1" baseline="0" dirty="0" smtClean="0">
              <a:latin typeface="Calibri"/>
            </a:rPr>
            <a:t> </a:t>
          </a:r>
          <a:endParaRPr lang="ru-RU" sz="500" dirty="0" smtClean="0"/>
        </a:p>
      </dgm:t>
    </dgm:pt>
    <dgm:pt modelId="{34EAFF05-0A52-4111-8B83-209E6DA38A4A}" type="parTrans" cxnId="{154CB68E-CE8E-4A70-AAD9-A5ACAC2D34DE}">
      <dgm:prSet/>
      <dgm:spPr/>
      <dgm:t>
        <a:bodyPr/>
        <a:lstStyle/>
        <a:p>
          <a:endParaRPr lang="ru-RU"/>
        </a:p>
      </dgm:t>
    </dgm:pt>
    <dgm:pt modelId="{8D36292A-75DD-478E-B78F-6538E90B4B8E}" type="sibTrans" cxnId="{154CB68E-CE8E-4A70-AAD9-A5ACAC2D34DE}">
      <dgm:prSet/>
      <dgm:spPr/>
      <dgm:t>
        <a:bodyPr/>
        <a:lstStyle/>
        <a:p>
          <a:endParaRPr lang="ru-RU"/>
        </a:p>
      </dgm:t>
    </dgm:pt>
    <dgm:pt modelId="{53170B7B-D875-47A0-884A-6DB7AD182BBF}">
      <dgm:prSet custT="1"/>
      <dgm:spPr/>
      <dgm:t>
        <a:bodyPr/>
        <a:lstStyle/>
        <a:p>
          <a:pPr marR="0" algn="ctr" rtl="0"/>
          <a:r>
            <a:rPr lang="ru-RU" sz="3200" b="1" baseline="0" dirty="0" smtClean="0">
              <a:latin typeface="Calibri"/>
            </a:rPr>
            <a:t>Специализированный</a:t>
          </a:r>
          <a:r>
            <a:rPr lang="ru-RU" sz="1400" b="1" baseline="0" dirty="0" smtClean="0">
              <a:latin typeface="Calibri"/>
            </a:rPr>
            <a:t> </a:t>
          </a:r>
          <a:endParaRPr lang="ru-RU" sz="1400" dirty="0" smtClean="0"/>
        </a:p>
      </dgm:t>
    </dgm:pt>
    <dgm:pt modelId="{C5F86507-46DB-4C0A-BEA7-F9EB1DC5D52D}" type="parTrans" cxnId="{F24FB288-B655-4936-BF60-CE142805491C}">
      <dgm:prSet/>
      <dgm:spPr/>
      <dgm:t>
        <a:bodyPr/>
        <a:lstStyle/>
        <a:p>
          <a:endParaRPr lang="ru-RU"/>
        </a:p>
      </dgm:t>
    </dgm:pt>
    <dgm:pt modelId="{9BA29C03-A240-4926-8030-7AB26B413C51}" type="sibTrans" cxnId="{F24FB288-B655-4936-BF60-CE142805491C}">
      <dgm:prSet/>
      <dgm:spPr/>
      <dgm:t>
        <a:bodyPr/>
        <a:lstStyle/>
        <a:p>
          <a:endParaRPr lang="ru-RU"/>
        </a:p>
      </dgm:t>
    </dgm:pt>
    <dgm:pt modelId="{E85787F1-C41C-40B7-97DA-34F31D415674}" type="pres">
      <dgm:prSet presAssocID="{619AA53B-171E-4801-A841-6AD8130062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F3B9CF7-10DF-4BCB-B144-E79E1B9D7F87}" type="pres">
      <dgm:prSet presAssocID="{7E9D7788-9A59-4CC4-8291-1CEE43ED114A}" presName="hierRoot1" presStyleCnt="0">
        <dgm:presLayoutVars>
          <dgm:hierBranch val="r"/>
        </dgm:presLayoutVars>
      </dgm:prSet>
      <dgm:spPr/>
    </dgm:pt>
    <dgm:pt modelId="{E6AF29C0-9538-4A97-BB7C-77905F9C36A3}" type="pres">
      <dgm:prSet presAssocID="{7E9D7788-9A59-4CC4-8291-1CEE43ED114A}" presName="rootComposite1" presStyleCnt="0"/>
      <dgm:spPr/>
    </dgm:pt>
    <dgm:pt modelId="{078E290A-C2CC-4081-97F4-5B0BA2B7F387}" type="pres">
      <dgm:prSet presAssocID="{7E9D7788-9A59-4CC4-8291-1CEE43ED114A}" presName="rootText1" presStyleLbl="node0" presStyleIdx="0" presStyleCnt="1" custScaleX="397820" custScaleY="1977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97E354-F85C-4D06-B9FE-9E671880ACA8}" type="pres">
      <dgm:prSet presAssocID="{7E9D7788-9A59-4CC4-8291-1CEE43ED114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F266822-D12A-44E3-9C77-678D9098432C}" type="pres">
      <dgm:prSet presAssocID="{7E9D7788-9A59-4CC4-8291-1CEE43ED114A}" presName="hierChild2" presStyleCnt="0"/>
      <dgm:spPr/>
    </dgm:pt>
    <dgm:pt modelId="{22E754E8-A31B-4132-BF6D-414454F0DF7A}" type="pres">
      <dgm:prSet presAssocID="{5CBE539D-1F80-4B80-BC02-EFF4E95E6DF8}" presName="Name50" presStyleLbl="parChTrans1D2" presStyleIdx="0" presStyleCnt="3"/>
      <dgm:spPr/>
      <dgm:t>
        <a:bodyPr/>
        <a:lstStyle/>
        <a:p>
          <a:endParaRPr lang="ru-RU"/>
        </a:p>
      </dgm:t>
    </dgm:pt>
    <dgm:pt modelId="{6A5C0C8C-038E-49BF-9D8A-EE709CDD7B1B}" type="pres">
      <dgm:prSet presAssocID="{040E1294-F683-4947-8274-B0E65453C178}" presName="hierRoot2" presStyleCnt="0">
        <dgm:presLayoutVars>
          <dgm:hierBranch val="r"/>
        </dgm:presLayoutVars>
      </dgm:prSet>
      <dgm:spPr/>
    </dgm:pt>
    <dgm:pt modelId="{ED8A4577-2D8C-4041-A5ED-540E23B6132A}" type="pres">
      <dgm:prSet presAssocID="{040E1294-F683-4947-8274-B0E65453C178}" presName="rootComposite" presStyleCnt="0"/>
      <dgm:spPr/>
    </dgm:pt>
    <dgm:pt modelId="{42D751EE-ADFD-4B1A-87E4-AB122674CC41}" type="pres">
      <dgm:prSet presAssocID="{040E1294-F683-4947-8274-B0E65453C178}" presName="rootText" presStyleLbl="node2" presStyleIdx="0" presStyleCnt="3" custScaleX="2786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8A2040-5E36-4022-98F3-C75227DBCD02}" type="pres">
      <dgm:prSet presAssocID="{040E1294-F683-4947-8274-B0E65453C178}" presName="rootConnector" presStyleLbl="node2" presStyleIdx="0" presStyleCnt="3"/>
      <dgm:spPr/>
      <dgm:t>
        <a:bodyPr/>
        <a:lstStyle/>
        <a:p>
          <a:endParaRPr lang="ru-RU"/>
        </a:p>
      </dgm:t>
    </dgm:pt>
    <dgm:pt modelId="{031E9F92-B70A-4826-B18D-17E20DB2CFD3}" type="pres">
      <dgm:prSet presAssocID="{040E1294-F683-4947-8274-B0E65453C178}" presName="hierChild4" presStyleCnt="0"/>
      <dgm:spPr/>
    </dgm:pt>
    <dgm:pt modelId="{B08F1BA9-3FF2-477F-A93D-60F83B20EF3B}" type="pres">
      <dgm:prSet presAssocID="{040E1294-F683-4947-8274-B0E65453C178}" presName="hierChild5" presStyleCnt="0"/>
      <dgm:spPr/>
    </dgm:pt>
    <dgm:pt modelId="{CF45E27A-78D9-4DE9-9342-06AFDD799DBB}" type="pres">
      <dgm:prSet presAssocID="{34EAFF05-0A52-4111-8B83-209E6DA38A4A}" presName="Name50" presStyleLbl="parChTrans1D2" presStyleIdx="1" presStyleCnt="3"/>
      <dgm:spPr/>
      <dgm:t>
        <a:bodyPr/>
        <a:lstStyle/>
        <a:p>
          <a:endParaRPr lang="ru-RU"/>
        </a:p>
      </dgm:t>
    </dgm:pt>
    <dgm:pt modelId="{DC3164E0-8A6E-4DD8-AE22-2F969506764B}" type="pres">
      <dgm:prSet presAssocID="{FDD13C5F-DB25-4957-9083-E9B13FD71750}" presName="hierRoot2" presStyleCnt="0">
        <dgm:presLayoutVars>
          <dgm:hierBranch val="r"/>
        </dgm:presLayoutVars>
      </dgm:prSet>
      <dgm:spPr/>
    </dgm:pt>
    <dgm:pt modelId="{7F908EE8-9967-42A1-A68B-CB5F4CD497FF}" type="pres">
      <dgm:prSet presAssocID="{FDD13C5F-DB25-4957-9083-E9B13FD71750}" presName="rootComposite" presStyleCnt="0"/>
      <dgm:spPr/>
    </dgm:pt>
    <dgm:pt modelId="{670AC6F2-7059-4DFE-99F1-313A4D42CF79}" type="pres">
      <dgm:prSet presAssocID="{FDD13C5F-DB25-4957-9083-E9B13FD71750}" presName="rootText" presStyleLbl="node2" presStyleIdx="1" presStyleCnt="3" custFlipVert="0" custScaleX="259051" custScaleY="99930" custLinFactX="77538" custLinFactNeighborX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965B1D-C4B0-49F5-B674-AA729AF00A9D}" type="pres">
      <dgm:prSet presAssocID="{FDD13C5F-DB25-4957-9083-E9B13FD71750}" presName="rootConnector" presStyleLbl="node2" presStyleIdx="1" presStyleCnt="3"/>
      <dgm:spPr/>
      <dgm:t>
        <a:bodyPr/>
        <a:lstStyle/>
        <a:p>
          <a:endParaRPr lang="ru-RU"/>
        </a:p>
      </dgm:t>
    </dgm:pt>
    <dgm:pt modelId="{78049BF8-62AE-4FDA-AB3C-CA3B24B9383D}" type="pres">
      <dgm:prSet presAssocID="{FDD13C5F-DB25-4957-9083-E9B13FD71750}" presName="hierChild4" presStyleCnt="0"/>
      <dgm:spPr/>
    </dgm:pt>
    <dgm:pt modelId="{9D82ABB3-9322-470A-B456-EF2192673511}" type="pres">
      <dgm:prSet presAssocID="{FDD13C5F-DB25-4957-9083-E9B13FD71750}" presName="hierChild5" presStyleCnt="0"/>
      <dgm:spPr/>
    </dgm:pt>
    <dgm:pt modelId="{CC08DA0B-043F-47FB-8BB9-82B20E8EA40F}" type="pres">
      <dgm:prSet presAssocID="{C5F86507-46DB-4C0A-BEA7-F9EB1DC5D52D}" presName="Name50" presStyleLbl="parChTrans1D2" presStyleIdx="2" presStyleCnt="3"/>
      <dgm:spPr/>
      <dgm:t>
        <a:bodyPr/>
        <a:lstStyle/>
        <a:p>
          <a:endParaRPr lang="ru-RU"/>
        </a:p>
      </dgm:t>
    </dgm:pt>
    <dgm:pt modelId="{82744C3A-4464-4BA9-A5FC-BB9A54A8A702}" type="pres">
      <dgm:prSet presAssocID="{53170B7B-D875-47A0-884A-6DB7AD182BBF}" presName="hierRoot2" presStyleCnt="0">
        <dgm:presLayoutVars>
          <dgm:hierBranch val="r"/>
        </dgm:presLayoutVars>
      </dgm:prSet>
      <dgm:spPr/>
    </dgm:pt>
    <dgm:pt modelId="{4819928D-6CB4-439B-BA48-96C88BCC0EBD}" type="pres">
      <dgm:prSet presAssocID="{53170B7B-D875-47A0-884A-6DB7AD182BBF}" presName="rootComposite" presStyleCnt="0"/>
      <dgm:spPr/>
    </dgm:pt>
    <dgm:pt modelId="{798BC638-BF02-4B31-952A-7D7961C35629}" type="pres">
      <dgm:prSet presAssocID="{53170B7B-D875-47A0-884A-6DB7AD182BBF}" presName="rootText" presStyleLbl="node2" presStyleIdx="2" presStyleCnt="3" custScaleX="315895" custScaleY="836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AFF1BB-1A30-44DA-9DC4-2261D376D751}" type="pres">
      <dgm:prSet presAssocID="{53170B7B-D875-47A0-884A-6DB7AD182BBF}" presName="rootConnector" presStyleLbl="node2" presStyleIdx="2" presStyleCnt="3"/>
      <dgm:spPr/>
      <dgm:t>
        <a:bodyPr/>
        <a:lstStyle/>
        <a:p>
          <a:endParaRPr lang="ru-RU"/>
        </a:p>
      </dgm:t>
    </dgm:pt>
    <dgm:pt modelId="{557CEA84-F31D-46EB-94C8-D6E0BCEDF740}" type="pres">
      <dgm:prSet presAssocID="{53170B7B-D875-47A0-884A-6DB7AD182BBF}" presName="hierChild4" presStyleCnt="0"/>
      <dgm:spPr/>
    </dgm:pt>
    <dgm:pt modelId="{B40ABC75-3622-4486-A435-5F68474DAC4E}" type="pres">
      <dgm:prSet presAssocID="{53170B7B-D875-47A0-884A-6DB7AD182BBF}" presName="hierChild5" presStyleCnt="0"/>
      <dgm:spPr/>
    </dgm:pt>
    <dgm:pt modelId="{F310E366-3104-4431-8191-B07636C7AEE8}" type="pres">
      <dgm:prSet presAssocID="{7E9D7788-9A59-4CC4-8291-1CEE43ED114A}" presName="hierChild3" presStyleCnt="0"/>
      <dgm:spPr/>
    </dgm:pt>
  </dgm:ptLst>
  <dgm:cxnLst>
    <dgm:cxn modelId="{29BE435D-F99A-46E8-BDC0-33546FC35B21}" type="presOf" srcId="{C5F86507-46DB-4C0A-BEA7-F9EB1DC5D52D}" destId="{CC08DA0B-043F-47FB-8BB9-82B20E8EA40F}" srcOrd="0" destOrd="0" presId="urn:microsoft.com/office/officeart/2005/8/layout/orgChart1"/>
    <dgm:cxn modelId="{24E8EA3A-5491-48EE-A9EC-EA749926B407}" type="presOf" srcId="{5CBE539D-1F80-4B80-BC02-EFF4E95E6DF8}" destId="{22E754E8-A31B-4132-BF6D-414454F0DF7A}" srcOrd="0" destOrd="0" presId="urn:microsoft.com/office/officeart/2005/8/layout/orgChart1"/>
    <dgm:cxn modelId="{154CB68E-CE8E-4A70-AAD9-A5ACAC2D34DE}" srcId="{7E9D7788-9A59-4CC4-8291-1CEE43ED114A}" destId="{FDD13C5F-DB25-4957-9083-E9B13FD71750}" srcOrd="1" destOrd="0" parTransId="{34EAFF05-0A52-4111-8B83-209E6DA38A4A}" sibTransId="{8D36292A-75DD-478E-B78F-6538E90B4B8E}"/>
    <dgm:cxn modelId="{310D2D97-F3C0-44AB-8ACB-9223AD76678D}" type="presOf" srcId="{34EAFF05-0A52-4111-8B83-209E6DA38A4A}" destId="{CF45E27A-78D9-4DE9-9342-06AFDD799DBB}" srcOrd="0" destOrd="0" presId="urn:microsoft.com/office/officeart/2005/8/layout/orgChart1"/>
    <dgm:cxn modelId="{4E8DEC43-3E59-453F-A7C5-8E245DD2DBE5}" type="presOf" srcId="{7E9D7788-9A59-4CC4-8291-1CEE43ED114A}" destId="{A597E354-F85C-4D06-B9FE-9E671880ACA8}" srcOrd="1" destOrd="0" presId="urn:microsoft.com/office/officeart/2005/8/layout/orgChart1"/>
    <dgm:cxn modelId="{60A7091A-3AFC-4154-A603-05B0ED931723}" type="presOf" srcId="{7E9D7788-9A59-4CC4-8291-1CEE43ED114A}" destId="{078E290A-C2CC-4081-97F4-5B0BA2B7F387}" srcOrd="0" destOrd="0" presId="urn:microsoft.com/office/officeart/2005/8/layout/orgChart1"/>
    <dgm:cxn modelId="{5D6E6326-BD97-4AC3-B4ED-CAF484EFA4A5}" type="presOf" srcId="{53170B7B-D875-47A0-884A-6DB7AD182BBF}" destId="{55AFF1BB-1A30-44DA-9DC4-2261D376D751}" srcOrd="1" destOrd="0" presId="urn:microsoft.com/office/officeart/2005/8/layout/orgChart1"/>
    <dgm:cxn modelId="{3474B1B0-AFB3-4728-BEB6-B94C89BE6F95}" type="presOf" srcId="{FDD13C5F-DB25-4957-9083-E9B13FD71750}" destId="{CF965B1D-C4B0-49F5-B674-AA729AF00A9D}" srcOrd="1" destOrd="0" presId="urn:microsoft.com/office/officeart/2005/8/layout/orgChart1"/>
    <dgm:cxn modelId="{F70F83C4-D8CD-4FE7-AB29-D396ABEA10C5}" type="presOf" srcId="{FDD13C5F-DB25-4957-9083-E9B13FD71750}" destId="{670AC6F2-7059-4DFE-99F1-313A4D42CF79}" srcOrd="0" destOrd="0" presId="urn:microsoft.com/office/officeart/2005/8/layout/orgChart1"/>
    <dgm:cxn modelId="{855A3563-DEAA-40E9-BA71-D2AE9F059933}" srcId="{7E9D7788-9A59-4CC4-8291-1CEE43ED114A}" destId="{040E1294-F683-4947-8274-B0E65453C178}" srcOrd="0" destOrd="0" parTransId="{5CBE539D-1F80-4B80-BC02-EFF4E95E6DF8}" sibTransId="{D137CD01-2A51-4BD9-BDD2-628069165370}"/>
    <dgm:cxn modelId="{FC123DE7-554E-40B6-8663-D391A91C0F46}" type="presOf" srcId="{619AA53B-171E-4801-A841-6AD8130062FF}" destId="{E85787F1-C41C-40B7-97DA-34F31D415674}" srcOrd="0" destOrd="0" presId="urn:microsoft.com/office/officeart/2005/8/layout/orgChart1"/>
    <dgm:cxn modelId="{9455DCCF-EC20-4A1D-89F1-ED81C37E8B80}" type="presOf" srcId="{53170B7B-D875-47A0-884A-6DB7AD182BBF}" destId="{798BC638-BF02-4B31-952A-7D7961C35629}" srcOrd="0" destOrd="0" presId="urn:microsoft.com/office/officeart/2005/8/layout/orgChart1"/>
    <dgm:cxn modelId="{32222604-EB0F-4118-90DF-C7CA4ECAAEC4}" type="presOf" srcId="{040E1294-F683-4947-8274-B0E65453C178}" destId="{3A8A2040-5E36-4022-98F3-C75227DBCD02}" srcOrd="1" destOrd="0" presId="urn:microsoft.com/office/officeart/2005/8/layout/orgChart1"/>
    <dgm:cxn modelId="{51967737-BC3E-4C59-8C4F-5B1C4CFB26B1}" srcId="{619AA53B-171E-4801-A841-6AD8130062FF}" destId="{7E9D7788-9A59-4CC4-8291-1CEE43ED114A}" srcOrd="0" destOrd="0" parTransId="{27301E7F-398F-4385-ACBC-6B8C4BCAA589}" sibTransId="{AA133119-3490-41C9-832E-F4F9C24399DB}"/>
    <dgm:cxn modelId="{F24FB288-B655-4936-BF60-CE142805491C}" srcId="{7E9D7788-9A59-4CC4-8291-1CEE43ED114A}" destId="{53170B7B-D875-47A0-884A-6DB7AD182BBF}" srcOrd="2" destOrd="0" parTransId="{C5F86507-46DB-4C0A-BEA7-F9EB1DC5D52D}" sibTransId="{9BA29C03-A240-4926-8030-7AB26B413C51}"/>
    <dgm:cxn modelId="{8BCA35D2-69FD-408F-A75C-D9930F1A2FB9}" type="presOf" srcId="{040E1294-F683-4947-8274-B0E65453C178}" destId="{42D751EE-ADFD-4B1A-87E4-AB122674CC41}" srcOrd="0" destOrd="0" presId="urn:microsoft.com/office/officeart/2005/8/layout/orgChart1"/>
    <dgm:cxn modelId="{7755DBD3-8C41-4F7C-9593-EC9F1AF53DDE}" type="presParOf" srcId="{E85787F1-C41C-40B7-97DA-34F31D415674}" destId="{3F3B9CF7-10DF-4BCB-B144-E79E1B9D7F87}" srcOrd="0" destOrd="0" presId="urn:microsoft.com/office/officeart/2005/8/layout/orgChart1"/>
    <dgm:cxn modelId="{E00A1A05-6FA8-4B18-9879-3B8512AB6F08}" type="presParOf" srcId="{3F3B9CF7-10DF-4BCB-B144-E79E1B9D7F87}" destId="{E6AF29C0-9538-4A97-BB7C-77905F9C36A3}" srcOrd="0" destOrd="0" presId="urn:microsoft.com/office/officeart/2005/8/layout/orgChart1"/>
    <dgm:cxn modelId="{D4CFBAC9-92DB-49E5-9A6C-9B2DC7E4AD8B}" type="presParOf" srcId="{E6AF29C0-9538-4A97-BB7C-77905F9C36A3}" destId="{078E290A-C2CC-4081-97F4-5B0BA2B7F387}" srcOrd="0" destOrd="0" presId="urn:microsoft.com/office/officeart/2005/8/layout/orgChart1"/>
    <dgm:cxn modelId="{50E97976-2958-40E2-8369-845CA31D7846}" type="presParOf" srcId="{E6AF29C0-9538-4A97-BB7C-77905F9C36A3}" destId="{A597E354-F85C-4D06-B9FE-9E671880ACA8}" srcOrd="1" destOrd="0" presId="urn:microsoft.com/office/officeart/2005/8/layout/orgChart1"/>
    <dgm:cxn modelId="{A943AE15-577D-49B4-AF57-242DF3B35FB8}" type="presParOf" srcId="{3F3B9CF7-10DF-4BCB-B144-E79E1B9D7F87}" destId="{6F266822-D12A-44E3-9C77-678D9098432C}" srcOrd="1" destOrd="0" presId="urn:microsoft.com/office/officeart/2005/8/layout/orgChart1"/>
    <dgm:cxn modelId="{E5C1A9F2-FC56-443F-B849-873D21370A91}" type="presParOf" srcId="{6F266822-D12A-44E3-9C77-678D9098432C}" destId="{22E754E8-A31B-4132-BF6D-414454F0DF7A}" srcOrd="0" destOrd="0" presId="urn:microsoft.com/office/officeart/2005/8/layout/orgChart1"/>
    <dgm:cxn modelId="{4CB5C716-239D-42F8-B979-8EF9B920E26D}" type="presParOf" srcId="{6F266822-D12A-44E3-9C77-678D9098432C}" destId="{6A5C0C8C-038E-49BF-9D8A-EE709CDD7B1B}" srcOrd="1" destOrd="0" presId="urn:microsoft.com/office/officeart/2005/8/layout/orgChart1"/>
    <dgm:cxn modelId="{5A542961-CD95-4781-8DA8-5330FC7F6C20}" type="presParOf" srcId="{6A5C0C8C-038E-49BF-9D8A-EE709CDD7B1B}" destId="{ED8A4577-2D8C-4041-A5ED-540E23B6132A}" srcOrd="0" destOrd="0" presId="urn:microsoft.com/office/officeart/2005/8/layout/orgChart1"/>
    <dgm:cxn modelId="{3D39CE46-754C-4B77-89B5-6AC462B73238}" type="presParOf" srcId="{ED8A4577-2D8C-4041-A5ED-540E23B6132A}" destId="{42D751EE-ADFD-4B1A-87E4-AB122674CC41}" srcOrd="0" destOrd="0" presId="urn:microsoft.com/office/officeart/2005/8/layout/orgChart1"/>
    <dgm:cxn modelId="{1CC1066A-D954-4D98-BEE4-7CAD7B46652C}" type="presParOf" srcId="{ED8A4577-2D8C-4041-A5ED-540E23B6132A}" destId="{3A8A2040-5E36-4022-98F3-C75227DBCD02}" srcOrd="1" destOrd="0" presId="urn:microsoft.com/office/officeart/2005/8/layout/orgChart1"/>
    <dgm:cxn modelId="{54A6BCD3-89FE-42C5-BA10-5F4FF1C71DAD}" type="presParOf" srcId="{6A5C0C8C-038E-49BF-9D8A-EE709CDD7B1B}" destId="{031E9F92-B70A-4826-B18D-17E20DB2CFD3}" srcOrd="1" destOrd="0" presId="urn:microsoft.com/office/officeart/2005/8/layout/orgChart1"/>
    <dgm:cxn modelId="{E590DE7B-C950-425F-AEE0-8F5AC1918C9E}" type="presParOf" srcId="{6A5C0C8C-038E-49BF-9D8A-EE709CDD7B1B}" destId="{B08F1BA9-3FF2-477F-A93D-60F83B20EF3B}" srcOrd="2" destOrd="0" presId="urn:microsoft.com/office/officeart/2005/8/layout/orgChart1"/>
    <dgm:cxn modelId="{A3011186-7E60-4B5A-B12D-B761F3D0B12C}" type="presParOf" srcId="{6F266822-D12A-44E3-9C77-678D9098432C}" destId="{CF45E27A-78D9-4DE9-9342-06AFDD799DBB}" srcOrd="2" destOrd="0" presId="urn:microsoft.com/office/officeart/2005/8/layout/orgChart1"/>
    <dgm:cxn modelId="{E2C3C0BB-C101-4971-8E6D-72166B5B43D7}" type="presParOf" srcId="{6F266822-D12A-44E3-9C77-678D9098432C}" destId="{DC3164E0-8A6E-4DD8-AE22-2F969506764B}" srcOrd="3" destOrd="0" presId="urn:microsoft.com/office/officeart/2005/8/layout/orgChart1"/>
    <dgm:cxn modelId="{B2C2B676-C4D0-4E34-9CB6-9ABDB1C3BF8F}" type="presParOf" srcId="{DC3164E0-8A6E-4DD8-AE22-2F969506764B}" destId="{7F908EE8-9967-42A1-A68B-CB5F4CD497FF}" srcOrd="0" destOrd="0" presId="urn:microsoft.com/office/officeart/2005/8/layout/orgChart1"/>
    <dgm:cxn modelId="{A5E603B6-29F0-405E-8CC1-0AD0F6BE9670}" type="presParOf" srcId="{7F908EE8-9967-42A1-A68B-CB5F4CD497FF}" destId="{670AC6F2-7059-4DFE-99F1-313A4D42CF79}" srcOrd="0" destOrd="0" presId="urn:microsoft.com/office/officeart/2005/8/layout/orgChart1"/>
    <dgm:cxn modelId="{92761154-EE57-40EC-B68D-D59DD1F677E0}" type="presParOf" srcId="{7F908EE8-9967-42A1-A68B-CB5F4CD497FF}" destId="{CF965B1D-C4B0-49F5-B674-AA729AF00A9D}" srcOrd="1" destOrd="0" presId="urn:microsoft.com/office/officeart/2005/8/layout/orgChart1"/>
    <dgm:cxn modelId="{143A9E43-5565-4F51-8EBD-E60230B00FA4}" type="presParOf" srcId="{DC3164E0-8A6E-4DD8-AE22-2F969506764B}" destId="{78049BF8-62AE-4FDA-AB3C-CA3B24B9383D}" srcOrd="1" destOrd="0" presId="urn:microsoft.com/office/officeart/2005/8/layout/orgChart1"/>
    <dgm:cxn modelId="{CD546FEB-6834-4770-8710-618AA0F75461}" type="presParOf" srcId="{DC3164E0-8A6E-4DD8-AE22-2F969506764B}" destId="{9D82ABB3-9322-470A-B456-EF2192673511}" srcOrd="2" destOrd="0" presId="urn:microsoft.com/office/officeart/2005/8/layout/orgChart1"/>
    <dgm:cxn modelId="{7861AC00-CF8F-4E06-BE1F-AE8F142C7D84}" type="presParOf" srcId="{6F266822-D12A-44E3-9C77-678D9098432C}" destId="{CC08DA0B-043F-47FB-8BB9-82B20E8EA40F}" srcOrd="4" destOrd="0" presId="urn:microsoft.com/office/officeart/2005/8/layout/orgChart1"/>
    <dgm:cxn modelId="{A434C361-C94A-45B1-99C7-B5D8F417F583}" type="presParOf" srcId="{6F266822-D12A-44E3-9C77-678D9098432C}" destId="{82744C3A-4464-4BA9-A5FC-BB9A54A8A702}" srcOrd="5" destOrd="0" presId="urn:microsoft.com/office/officeart/2005/8/layout/orgChart1"/>
    <dgm:cxn modelId="{49350BF1-E640-4C04-8757-1FE8AEAE57FB}" type="presParOf" srcId="{82744C3A-4464-4BA9-A5FC-BB9A54A8A702}" destId="{4819928D-6CB4-439B-BA48-96C88BCC0EBD}" srcOrd="0" destOrd="0" presId="urn:microsoft.com/office/officeart/2005/8/layout/orgChart1"/>
    <dgm:cxn modelId="{2FB97832-E9FB-459B-9266-5322B7556921}" type="presParOf" srcId="{4819928D-6CB4-439B-BA48-96C88BCC0EBD}" destId="{798BC638-BF02-4B31-952A-7D7961C35629}" srcOrd="0" destOrd="0" presId="urn:microsoft.com/office/officeart/2005/8/layout/orgChart1"/>
    <dgm:cxn modelId="{1E51BE95-0AB2-4565-B03C-5C7A453403F4}" type="presParOf" srcId="{4819928D-6CB4-439B-BA48-96C88BCC0EBD}" destId="{55AFF1BB-1A30-44DA-9DC4-2261D376D751}" srcOrd="1" destOrd="0" presId="urn:microsoft.com/office/officeart/2005/8/layout/orgChart1"/>
    <dgm:cxn modelId="{673821C0-35E4-4851-B0AD-22E6FDD95001}" type="presParOf" srcId="{82744C3A-4464-4BA9-A5FC-BB9A54A8A702}" destId="{557CEA84-F31D-46EB-94C8-D6E0BCEDF740}" srcOrd="1" destOrd="0" presId="urn:microsoft.com/office/officeart/2005/8/layout/orgChart1"/>
    <dgm:cxn modelId="{58354A60-1830-4B30-B80A-F429C858B04D}" type="presParOf" srcId="{82744C3A-4464-4BA9-A5FC-BB9A54A8A702}" destId="{B40ABC75-3622-4486-A435-5F68474DAC4E}" srcOrd="2" destOrd="0" presId="urn:microsoft.com/office/officeart/2005/8/layout/orgChart1"/>
    <dgm:cxn modelId="{6D700881-0C35-4E10-86F3-E871AE7DE9DC}" type="presParOf" srcId="{3F3B9CF7-10DF-4BCB-B144-E79E1B9D7F87}" destId="{F310E366-3104-4431-8191-B07636C7AEE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66A3A8-220C-427F-BFE4-D51DC94C042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7F5134EB-063E-498D-818A-FCE0D5D50C04}">
      <dgm:prSet custT="1"/>
      <dgm:spPr/>
      <dgm:t>
        <a:bodyPr/>
        <a:lstStyle/>
        <a:p>
          <a:pPr marR="0" algn="ctr" rtl="0"/>
          <a:endParaRPr lang="ru-RU" sz="600" baseline="0" dirty="0" smtClean="0">
            <a:latin typeface="Times New Roman"/>
          </a:endParaRPr>
        </a:p>
        <a:p>
          <a:pPr marR="0" algn="ctr" rtl="0"/>
          <a:r>
            <a:rPr lang="ru-RU" sz="3600" b="1" baseline="0" dirty="0" smtClean="0">
              <a:latin typeface="Calibri"/>
            </a:rPr>
            <a:t>Школьный </a:t>
          </a:r>
          <a:r>
            <a:rPr lang="ru-RU" sz="3600" b="1" baseline="0" dirty="0" err="1" smtClean="0">
              <a:latin typeface="Calibri"/>
            </a:rPr>
            <a:t>ППк</a:t>
          </a:r>
          <a:endParaRPr lang="ru-RU" sz="3600" b="1" dirty="0" smtClean="0"/>
        </a:p>
      </dgm:t>
    </dgm:pt>
    <dgm:pt modelId="{80574AA1-075B-4CD9-9D1B-8F0BD7C9EF8C}" type="parTrans" cxnId="{C998DF4C-56E9-41A1-BE24-CDB712117A0F}">
      <dgm:prSet/>
      <dgm:spPr/>
      <dgm:t>
        <a:bodyPr/>
        <a:lstStyle/>
        <a:p>
          <a:endParaRPr lang="ru-RU"/>
        </a:p>
      </dgm:t>
    </dgm:pt>
    <dgm:pt modelId="{4BCF0FD6-AD63-49CB-B943-B0AAAF5A4BB1}" type="sibTrans" cxnId="{C998DF4C-56E9-41A1-BE24-CDB712117A0F}">
      <dgm:prSet/>
      <dgm:spPr/>
      <dgm:t>
        <a:bodyPr/>
        <a:lstStyle/>
        <a:p>
          <a:endParaRPr lang="ru-RU"/>
        </a:p>
      </dgm:t>
    </dgm:pt>
    <dgm:pt modelId="{9BB4B273-DAB6-47DE-841A-7739747762CC}">
      <dgm:prSet custT="1"/>
      <dgm:spPr/>
      <dgm:t>
        <a:bodyPr/>
        <a:lstStyle/>
        <a:p>
          <a:pPr marR="0" algn="ctr" rtl="0"/>
          <a:endParaRPr lang="ru-RU" sz="500" baseline="0" dirty="0" smtClean="0">
            <a:latin typeface="Times New Roman"/>
          </a:endParaRPr>
        </a:p>
        <a:p>
          <a:pPr marR="0" algn="ctr" rtl="0"/>
          <a:r>
            <a:rPr lang="ru-RU" sz="3200" b="1" baseline="0" dirty="0" smtClean="0">
              <a:latin typeface="Calibri"/>
            </a:rPr>
            <a:t>Городская ПМПК</a:t>
          </a:r>
          <a:endParaRPr lang="ru-RU" sz="3200" dirty="0" smtClean="0"/>
        </a:p>
      </dgm:t>
    </dgm:pt>
    <dgm:pt modelId="{2A074C34-3399-46EA-A08C-238A4012025D}" type="parTrans" cxnId="{C75EF6C4-C2ED-43C5-BB44-B2F18D1BB93B}">
      <dgm:prSet/>
      <dgm:spPr/>
      <dgm:t>
        <a:bodyPr/>
        <a:lstStyle/>
        <a:p>
          <a:endParaRPr lang="ru-RU"/>
        </a:p>
      </dgm:t>
    </dgm:pt>
    <dgm:pt modelId="{7F4344A0-D080-4C62-AF0C-05D13D6D178C}" type="sibTrans" cxnId="{C75EF6C4-C2ED-43C5-BB44-B2F18D1BB93B}">
      <dgm:prSet/>
      <dgm:spPr/>
      <dgm:t>
        <a:bodyPr/>
        <a:lstStyle/>
        <a:p>
          <a:endParaRPr lang="ru-RU"/>
        </a:p>
      </dgm:t>
    </dgm:pt>
    <dgm:pt modelId="{4F8A32F3-7DC8-42A8-982E-D52A08BDEC7C}">
      <dgm:prSet custT="1"/>
      <dgm:spPr/>
      <dgm:t>
        <a:bodyPr/>
        <a:lstStyle/>
        <a:p>
          <a:pPr marR="0" algn="ctr" rtl="0"/>
          <a:endParaRPr lang="ru-RU" sz="500" baseline="0" dirty="0" smtClean="0">
            <a:latin typeface="Times New Roman"/>
          </a:endParaRPr>
        </a:p>
        <a:p>
          <a:pPr marR="0" algn="ctr" rtl="0"/>
          <a:r>
            <a:rPr lang="ru-RU" sz="3200" b="1" baseline="0" dirty="0" smtClean="0">
              <a:latin typeface="Calibri"/>
            </a:rPr>
            <a:t>Детские </a:t>
          </a:r>
        </a:p>
        <a:p>
          <a:pPr marR="0" algn="ctr" rtl="0"/>
          <a:r>
            <a:rPr lang="ru-RU" sz="3200" b="1" baseline="0" dirty="0" smtClean="0">
              <a:latin typeface="Calibri"/>
            </a:rPr>
            <a:t>сады</a:t>
          </a:r>
          <a:endParaRPr lang="ru-RU" sz="3200" dirty="0" smtClean="0"/>
        </a:p>
      </dgm:t>
    </dgm:pt>
    <dgm:pt modelId="{93118090-A146-4B41-A237-218E1B6FE850}" type="parTrans" cxnId="{1A2EA5E5-2806-4DC3-ABEE-F64E6F22F58D}">
      <dgm:prSet/>
      <dgm:spPr/>
      <dgm:t>
        <a:bodyPr/>
        <a:lstStyle/>
        <a:p>
          <a:endParaRPr lang="ru-RU"/>
        </a:p>
      </dgm:t>
    </dgm:pt>
    <dgm:pt modelId="{D47033BB-26B4-4032-8A86-549AE9FC12A6}" type="sibTrans" cxnId="{1A2EA5E5-2806-4DC3-ABEE-F64E6F22F58D}">
      <dgm:prSet/>
      <dgm:spPr/>
      <dgm:t>
        <a:bodyPr/>
        <a:lstStyle/>
        <a:p>
          <a:endParaRPr lang="ru-RU"/>
        </a:p>
      </dgm:t>
    </dgm:pt>
    <dgm:pt modelId="{84542DDD-849A-4AC3-BA94-26991C972E6E}">
      <dgm:prSet custT="1"/>
      <dgm:spPr/>
      <dgm:t>
        <a:bodyPr/>
        <a:lstStyle/>
        <a:p>
          <a:pPr marR="0" algn="ctr" rtl="0"/>
          <a:endParaRPr lang="ru-RU" sz="1400" baseline="0" dirty="0" smtClean="0">
            <a:latin typeface="Times New Roman"/>
          </a:endParaRPr>
        </a:p>
        <a:p>
          <a:pPr marR="0" algn="ctr" rtl="0"/>
          <a:r>
            <a:rPr lang="ru-RU" sz="2400" b="1" baseline="0" dirty="0" smtClean="0">
              <a:latin typeface="Calibri"/>
            </a:rPr>
            <a:t>Детская поликлиника</a:t>
          </a:r>
          <a:endParaRPr lang="ru-RU" sz="2400" b="1" dirty="0" smtClean="0"/>
        </a:p>
      </dgm:t>
    </dgm:pt>
    <dgm:pt modelId="{5A6FD234-9ED2-41C4-A3F7-877060AB9235}" type="parTrans" cxnId="{E10BED86-14DB-4E7B-9633-018991924C65}">
      <dgm:prSet/>
      <dgm:spPr/>
      <dgm:t>
        <a:bodyPr/>
        <a:lstStyle/>
        <a:p>
          <a:endParaRPr lang="ru-RU"/>
        </a:p>
      </dgm:t>
    </dgm:pt>
    <dgm:pt modelId="{97C33C4E-5DC6-4DB4-A866-C0C4D2814B08}" type="sibTrans" cxnId="{E10BED86-14DB-4E7B-9633-018991924C65}">
      <dgm:prSet/>
      <dgm:spPr/>
      <dgm:t>
        <a:bodyPr/>
        <a:lstStyle/>
        <a:p>
          <a:endParaRPr lang="ru-RU"/>
        </a:p>
      </dgm:t>
    </dgm:pt>
    <dgm:pt modelId="{610DB59A-9B8D-41FA-B27E-F9B919EADCA8}" type="pres">
      <dgm:prSet presAssocID="{6F66A3A8-220C-427F-BFE4-D51DC94C042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2D85A1-68DF-4B80-A471-03B1E645907B}" type="pres">
      <dgm:prSet presAssocID="{7F5134EB-063E-498D-818A-FCE0D5D50C04}" presName="centerShape" presStyleLbl="node0" presStyleIdx="0" presStyleCnt="1" custScaleX="173052" custScaleY="175618"/>
      <dgm:spPr/>
      <dgm:t>
        <a:bodyPr/>
        <a:lstStyle/>
        <a:p>
          <a:endParaRPr lang="ru-RU"/>
        </a:p>
      </dgm:t>
    </dgm:pt>
    <dgm:pt modelId="{DB4DFE6C-AEBA-4479-90BD-A8A5BC4993B5}" type="pres">
      <dgm:prSet presAssocID="{2A074C34-3399-46EA-A08C-238A4012025D}" presName="Name9" presStyleLbl="parChTrans1D2" presStyleIdx="0" presStyleCnt="3"/>
      <dgm:spPr/>
      <dgm:t>
        <a:bodyPr/>
        <a:lstStyle/>
        <a:p>
          <a:endParaRPr lang="ru-RU"/>
        </a:p>
      </dgm:t>
    </dgm:pt>
    <dgm:pt modelId="{338D42BB-B288-4BD3-84CE-DD1A5AC9944E}" type="pres">
      <dgm:prSet presAssocID="{2A074C34-3399-46EA-A08C-238A4012025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41D16AB-4596-4991-B334-D7E369AC19AB}" type="pres">
      <dgm:prSet presAssocID="{9BB4B273-DAB6-47DE-841A-7739747762CC}" presName="node" presStyleLbl="node1" presStyleIdx="0" presStyleCnt="3" custScaleX="150692" custScaleY="134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FECF0-AE4E-4A72-B247-B4A02B9F9EB0}" type="pres">
      <dgm:prSet presAssocID="{93118090-A146-4B41-A237-218E1B6FE850}" presName="Name9" presStyleLbl="parChTrans1D2" presStyleIdx="1" presStyleCnt="3"/>
      <dgm:spPr/>
      <dgm:t>
        <a:bodyPr/>
        <a:lstStyle/>
        <a:p>
          <a:endParaRPr lang="ru-RU"/>
        </a:p>
      </dgm:t>
    </dgm:pt>
    <dgm:pt modelId="{D91B71F9-2BD4-446C-96DF-FB3CCF80DE25}" type="pres">
      <dgm:prSet presAssocID="{93118090-A146-4B41-A237-218E1B6FE850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5F61117-7EDB-402C-AC6C-2DE044DD1672}" type="pres">
      <dgm:prSet presAssocID="{4F8A32F3-7DC8-42A8-982E-D52A08BDEC7C}" presName="node" presStyleLbl="node1" presStyleIdx="1" presStyleCnt="3" custScaleX="130190" custScaleY="130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4239B9-4B2D-4C56-A044-EEBD8308879B}" type="pres">
      <dgm:prSet presAssocID="{5A6FD234-9ED2-41C4-A3F7-877060AB9235}" presName="Name9" presStyleLbl="parChTrans1D2" presStyleIdx="2" presStyleCnt="3"/>
      <dgm:spPr/>
      <dgm:t>
        <a:bodyPr/>
        <a:lstStyle/>
        <a:p>
          <a:endParaRPr lang="ru-RU"/>
        </a:p>
      </dgm:t>
    </dgm:pt>
    <dgm:pt modelId="{0AE2A705-85CD-4B19-933C-531F8BF104CB}" type="pres">
      <dgm:prSet presAssocID="{5A6FD234-9ED2-41C4-A3F7-877060AB9235}" presName="connTx" presStyleLbl="parChTrans1D2" presStyleIdx="2" presStyleCnt="3"/>
      <dgm:spPr/>
      <dgm:t>
        <a:bodyPr/>
        <a:lstStyle/>
        <a:p>
          <a:endParaRPr lang="ru-RU"/>
        </a:p>
      </dgm:t>
    </dgm:pt>
    <dgm:pt modelId="{D6A10110-CA80-4434-B66D-0B4D851285E5}" type="pres">
      <dgm:prSet presAssocID="{84542DDD-849A-4AC3-BA94-26991C972E6E}" presName="node" presStyleLbl="node1" presStyleIdx="2" presStyleCnt="3" custScaleX="140423" custScaleY="142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2EA5E5-2806-4DC3-ABEE-F64E6F22F58D}" srcId="{7F5134EB-063E-498D-818A-FCE0D5D50C04}" destId="{4F8A32F3-7DC8-42A8-982E-D52A08BDEC7C}" srcOrd="1" destOrd="0" parTransId="{93118090-A146-4B41-A237-218E1B6FE850}" sibTransId="{D47033BB-26B4-4032-8A86-549AE9FC12A6}"/>
    <dgm:cxn modelId="{C75EF6C4-C2ED-43C5-BB44-B2F18D1BB93B}" srcId="{7F5134EB-063E-498D-818A-FCE0D5D50C04}" destId="{9BB4B273-DAB6-47DE-841A-7739747762CC}" srcOrd="0" destOrd="0" parTransId="{2A074C34-3399-46EA-A08C-238A4012025D}" sibTransId="{7F4344A0-D080-4C62-AF0C-05D13D6D178C}"/>
    <dgm:cxn modelId="{154ACCE3-0CD9-436E-9D97-A9C125D89157}" type="presOf" srcId="{84542DDD-849A-4AC3-BA94-26991C972E6E}" destId="{D6A10110-CA80-4434-B66D-0B4D851285E5}" srcOrd="0" destOrd="0" presId="urn:microsoft.com/office/officeart/2005/8/layout/radial1"/>
    <dgm:cxn modelId="{CFE71DCF-AFA9-45D6-8AA6-C905BFBA5E32}" type="presOf" srcId="{5A6FD234-9ED2-41C4-A3F7-877060AB9235}" destId="{0AE2A705-85CD-4B19-933C-531F8BF104CB}" srcOrd="1" destOrd="0" presId="urn:microsoft.com/office/officeart/2005/8/layout/radial1"/>
    <dgm:cxn modelId="{E10BED86-14DB-4E7B-9633-018991924C65}" srcId="{7F5134EB-063E-498D-818A-FCE0D5D50C04}" destId="{84542DDD-849A-4AC3-BA94-26991C972E6E}" srcOrd="2" destOrd="0" parTransId="{5A6FD234-9ED2-41C4-A3F7-877060AB9235}" sibTransId="{97C33C4E-5DC6-4DB4-A866-C0C4D2814B08}"/>
    <dgm:cxn modelId="{9F16BBF7-621A-4571-ADBF-1DD6D0E1DA6F}" type="presOf" srcId="{2A074C34-3399-46EA-A08C-238A4012025D}" destId="{DB4DFE6C-AEBA-4479-90BD-A8A5BC4993B5}" srcOrd="0" destOrd="0" presId="urn:microsoft.com/office/officeart/2005/8/layout/radial1"/>
    <dgm:cxn modelId="{E5324476-E002-4F36-97F9-9A858BF85565}" type="presOf" srcId="{2A074C34-3399-46EA-A08C-238A4012025D}" destId="{338D42BB-B288-4BD3-84CE-DD1A5AC9944E}" srcOrd="1" destOrd="0" presId="urn:microsoft.com/office/officeart/2005/8/layout/radial1"/>
    <dgm:cxn modelId="{32F9E971-06E7-48F1-A9E4-FAEC0DA7BEAE}" type="presOf" srcId="{4F8A32F3-7DC8-42A8-982E-D52A08BDEC7C}" destId="{15F61117-7EDB-402C-AC6C-2DE044DD1672}" srcOrd="0" destOrd="0" presId="urn:microsoft.com/office/officeart/2005/8/layout/radial1"/>
    <dgm:cxn modelId="{6AFDE675-3C33-4424-B924-C70A00C104BE}" type="presOf" srcId="{93118090-A146-4B41-A237-218E1B6FE850}" destId="{D91B71F9-2BD4-446C-96DF-FB3CCF80DE25}" srcOrd="1" destOrd="0" presId="urn:microsoft.com/office/officeart/2005/8/layout/radial1"/>
    <dgm:cxn modelId="{5DE2C3AD-0739-4150-A64F-05D534F8DAB9}" type="presOf" srcId="{5A6FD234-9ED2-41C4-A3F7-877060AB9235}" destId="{8A4239B9-4B2D-4C56-A044-EEBD8308879B}" srcOrd="0" destOrd="0" presId="urn:microsoft.com/office/officeart/2005/8/layout/radial1"/>
    <dgm:cxn modelId="{5A44ECDF-68ED-44CE-8643-9E08BC067676}" type="presOf" srcId="{7F5134EB-063E-498D-818A-FCE0D5D50C04}" destId="{342D85A1-68DF-4B80-A471-03B1E645907B}" srcOrd="0" destOrd="0" presId="urn:microsoft.com/office/officeart/2005/8/layout/radial1"/>
    <dgm:cxn modelId="{3CE68EF9-1330-41D0-91E9-4DCB3AF76B80}" type="presOf" srcId="{93118090-A146-4B41-A237-218E1B6FE850}" destId="{A43FECF0-AE4E-4A72-B247-B4A02B9F9EB0}" srcOrd="0" destOrd="0" presId="urn:microsoft.com/office/officeart/2005/8/layout/radial1"/>
    <dgm:cxn modelId="{C998DF4C-56E9-41A1-BE24-CDB712117A0F}" srcId="{6F66A3A8-220C-427F-BFE4-D51DC94C042E}" destId="{7F5134EB-063E-498D-818A-FCE0D5D50C04}" srcOrd="0" destOrd="0" parTransId="{80574AA1-075B-4CD9-9D1B-8F0BD7C9EF8C}" sibTransId="{4BCF0FD6-AD63-49CB-B943-B0AAAF5A4BB1}"/>
    <dgm:cxn modelId="{B0417D22-C197-4485-B7F0-8A6769BA5736}" type="presOf" srcId="{9BB4B273-DAB6-47DE-841A-7739747762CC}" destId="{941D16AB-4596-4991-B334-D7E369AC19AB}" srcOrd="0" destOrd="0" presId="urn:microsoft.com/office/officeart/2005/8/layout/radial1"/>
    <dgm:cxn modelId="{EF4F0E51-3E7D-4A84-8413-3B637AF78A6F}" type="presOf" srcId="{6F66A3A8-220C-427F-BFE4-D51DC94C042E}" destId="{610DB59A-9B8D-41FA-B27E-F9B919EADCA8}" srcOrd="0" destOrd="0" presId="urn:microsoft.com/office/officeart/2005/8/layout/radial1"/>
    <dgm:cxn modelId="{A72E27F5-521A-487D-882F-6158F9D37340}" type="presParOf" srcId="{610DB59A-9B8D-41FA-B27E-F9B919EADCA8}" destId="{342D85A1-68DF-4B80-A471-03B1E645907B}" srcOrd="0" destOrd="0" presId="urn:microsoft.com/office/officeart/2005/8/layout/radial1"/>
    <dgm:cxn modelId="{CBB27E7D-1973-4D3D-8057-8F6206859146}" type="presParOf" srcId="{610DB59A-9B8D-41FA-B27E-F9B919EADCA8}" destId="{DB4DFE6C-AEBA-4479-90BD-A8A5BC4993B5}" srcOrd="1" destOrd="0" presId="urn:microsoft.com/office/officeart/2005/8/layout/radial1"/>
    <dgm:cxn modelId="{005B655E-EEA5-4E28-A23F-99D4BE6B52EC}" type="presParOf" srcId="{DB4DFE6C-AEBA-4479-90BD-A8A5BC4993B5}" destId="{338D42BB-B288-4BD3-84CE-DD1A5AC9944E}" srcOrd="0" destOrd="0" presId="urn:microsoft.com/office/officeart/2005/8/layout/radial1"/>
    <dgm:cxn modelId="{6448ED8D-8353-46DA-976C-50210766C672}" type="presParOf" srcId="{610DB59A-9B8D-41FA-B27E-F9B919EADCA8}" destId="{941D16AB-4596-4991-B334-D7E369AC19AB}" srcOrd="2" destOrd="0" presId="urn:microsoft.com/office/officeart/2005/8/layout/radial1"/>
    <dgm:cxn modelId="{7F0E6871-27DE-417A-8453-C01793506E6B}" type="presParOf" srcId="{610DB59A-9B8D-41FA-B27E-F9B919EADCA8}" destId="{A43FECF0-AE4E-4A72-B247-B4A02B9F9EB0}" srcOrd="3" destOrd="0" presId="urn:microsoft.com/office/officeart/2005/8/layout/radial1"/>
    <dgm:cxn modelId="{A74D8572-D7C7-4F9E-AAEB-2BF8DE93229F}" type="presParOf" srcId="{A43FECF0-AE4E-4A72-B247-B4A02B9F9EB0}" destId="{D91B71F9-2BD4-446C-96DF-FB3CCF80DE25}" srcOrd="0" destOrd="0" presId="urn:microsoft.com/office/officeart/2005/8/layout/radial1"/>
    <dgm:cxn modelId="{94E2FEFF-5C78-40BD-B2D3-37C3E7F38647}" type="presParOf" srcId="{610DB59A-9B8D-41FA-B27E-F9B919EADCA8}" destId="{15F61117-7EDB-402C-AC6C-2DE044DD1672}" srcOrd="4" destOrd="0" presId="urn:microsoft.com/office/officeart/2005/8/layout/radial1"/>
    <dgm:cxn modelId="{2E073C86-6A53-48E9-90E9-5C8F2A3F0351}" type="presParOf" srcId="{610DB59A-9B8D-41FA-B27E-F9B919EADCA8}" destId="{8A4239B9-4B2D-4C56-A044-EEBD8308879B}" srcOrd="5" destOrd="0" presId="urn:microsoft.com/office/officeart/2005/8/layout/radial1"/>
    <dgm:cxn modelId="{A359884F-321D-415E-8B12-C8D3BD8328D0}" type="presParOf" srcId="{8A4239B9-4B2D-4C56-A044-EEBD8308879B}" destId="{0AE2A705-85CD-4B19-933C-531F8BF104CB}" srcOrd="0" destOrd="0" presId="urn:microsoft.com/office/officeart/2005/8/layout/radial1"/>
    <dgm:cxn modelId="{6A8986A7-3666-4300-BF54-FEB18FF8C95F}" type="presParOf" srcId="{610DB59A-9B8D-41FA-B27E-F9B919EADCA8}" destId="{D6A10110-CA80-4434-B66D-0B4D851285E5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08DA0B-043F-47FB-8BB9-82B20E8EA40F}">
      <dsp:nvSpPr>
        <dsp:cNvPr id="0" name=""/>
        <dsp:cNvSpPr/>
      </dsp:nvSpPr>
      <dsp:spPr>
        <a:xfrm>
          <a:off x="1061875" y="1899732"/>
          <a:ext cx="1145385" cy="3529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9489"/>
              </a:lnTo>
              <a:lnTo>
                <a:pt x="1145385" y="35294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5E27A-78D9-4DE9-9342-06AFDD799DBB}">
      <dsp:nvSpPr>
        <dsp:cNvPr id="0" name=""/>
        <dsp:cNvSpPr/>
      </dsp:nvSpPr>
      <dsp:spPr>
        <a:xfrm>
          <a:off x="1061875" y="1899732"/>
          <a:ext cx="2534755" cy="2245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5405"/>
              </a:lnTo>
              <a:lnTo>
                <a:pt x="2534755" y="22454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E754E8-A31B-4132-BF6D-414454F0DF7A}">
      <dsp:nvSpPr>
        <dsp:cNvPr id="0" name=""/>
        <dsp:cNvSpPr/>
      </dsp:nvSpPr>
      <dsp:spPr>
        <a:xfrm>
          <a:off x="1061875" y="1899732"/>
          <a:ext cx="1145385" cy="88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940"/>
              </a:lnTo>
              <a:lnTo>
                <a:pt x="1145385" y="88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E290A-C2CC-4081-97F4-5B0BA2B7F387}">
      <dsp:nvSpPr>
        <dsp:cNvPr id="0" name=""/>
        <dsp:cNvSpPr/>
      </dsp:nvSpPr>
      <dsp:spPr>
        <a:xfrm>
          <a:off x="298285" y="1947"/>
          <a:ext cx="7635903" cy="18977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R="0"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baseline="0" dirty="0" smtClean="0">
              <a:latin typeface="Calibri"/>
            </a:rPr>
            <a:t>Уровни индивидуального психолого-педагогического сопровождения</a:t>
          </a:r>
          <a:endParaRPr lang="ru-RU" sz="2800" kern="1200" dirty="0" smtClean="0"/>
        </a:p>
      </dsp:txBody>
      <dsp:txXfrm>
        <a:off x="298285" y="1947"/>
        <a:ext cx="7635903" cy="1897785"/>
      </dsp:txXfrm>
    </dsp:sp>
    <dsp:sp modelId="{42D751EE-ADFD-4B1A-87E4-AB122674CC41}">
      <dsp:nvSpPr>
        <dsp:cNvPr id="0" name=""/>
        <dsp:cNvSpPr/>
      </dsp:nvSpPr>
      <dsp:spPr>
        <a:xfrm>
          <a:off x="2207261" y="2302814"/>
          <a:ext cx="5348357" cy="959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R="0"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Базовый</a:t>
          </a:r>
          <a:r>
            <a:rPr lang="ru-RU" sz="1400" b="1" kern="1200" baseline="0" dirty="0" smtClean="0">
              <a:latin typeface="Calibri"/>
            </a:rPr>
            <a:t> </a:t>
          </a:r>
          <a:endParaRPr lang="ru-RU" sz="1400" kern="1200" dirty="0" smtClean="0"/>
        </a:p>
      </dsp:txBody>
      <dsp:txXfrm>
        <a:off x="2207261" y="2302814"/>
        <a:ext cx="5348357" cy="959718"/>
      </dsp:txXfrm>
    </dsp:sp>
    <dsp:sp modelId="{670AC6F2-7059-4DFE-99F1-313A4D42CF79}">
      <dsp:nvSpPr>
        <dsp:cNvPr id="0" name=""/>
        <dsp:cNvSpPr/>
      </dsp:nvSpPr>
      <dsp:spPr>
        <a:xfrm>
          <a:off x="3596631" y="3665614"/>
          <a:ext cx="4972320" cy="959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R="0"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Адаптационный</a:t>
          </a:r>
          <a:r>
            <a:rPr lang="ru-RU" sz="500" b="1" kern="1200" baseline="0" dirty="0" smtClean="0">
              <a:latin typeface="Calibri"/>
            </a:rPr>
            <a:t> </a:t>
          </a:r>
          <a:endParaRPr lang="ru-RU" sz="500" kern="1200" dirty="0" smtClean="0"/>
        </a:p>
      </dsp:txBody>
      <dsp:txXfrm>
        <a:off x="3596631" y="3665614"/>
        <a:ext cx="4972320" cy="959046"/>
      </dsp:txXfrm>
    </dsp:sp>
    <dsp:sp modelId="{798BC638-BF02-4B31-952A-7D7961C35629}">
      <dsp:nvSpPr>
        <dsp:cNvPr id="0" name=""/>
        <dsp:cNvSpPr/>
      </dsp:nvSpPr>
      <dsp:spPr>
        <a:xfrm>
          <a:off x="2207261" y="5027742"/>
          <a:ext cx="6063405" cy="8029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R="0"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Специализированный</a:t>
          </a:r>
          <a:r>
            <a:rPr lang="ru-RU" sz="1400" b="1" kern="1200" baseline="0" dirty="0" smtClean="0">
              <a:latin typeface="Calibri"/>
            </a:rPr>
            <a:t> </a:t>
          </a:r>
          <a:endParaRPr lang="ru-RU" sz="1400" kern="1200" dirty="0" smtClean="0"/>
        </a:p>
      </dsp:txBody>
      <dsp:txXfrm>
        <a:off x="2207261" y="5027742"/>
        <a:ext cx="6063405" cy="8029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2D85A1-68DF-4B80-A471-03B1E645907B}">
      <dsp:nvSpPr>
        <dsp:cNvPr id="0" name=""/>
        <dsp:cNvSpPr/>
      </dsp:nvSpPr>
      <dsp:spPr>
        <a:xfrm>
          <a:off x="2474510" y="1817951"/>
          <a:ext cx="3432875" cy="34837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R="0"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baseline="0" dirty="0" smtClean="0">
            <a:latin typeface="Times New Roman"/>
          </a:endParaRPr>
        </a:p>
        <a:p>
          <a:pPr marR="0"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latin typeface="Calibri"/>
            </a:rPr>
            <a:t>Школьный </a:t>
          </a:r>
          <a:r>
            <a:rPr lang="ru-RU" sz="3600" b="1" kern="1200" baseline="0" dirty="0" err="1" smtClean="0">
              <a:latin typeface="Calibri"/>
            </a:rPr>
            <a:t>ППк</a:t>
          </a:r>
          <a:endParaRPr lang="ru-RU" sz="3600" b="1" kern="1200" dirty="0" smtClean="0"/>
        </a:p>
      </dsp:txBody>
      <dsp:txXfrm>
        <a:off x="2474510" y="1817951"/>
        <a:ext cx="3432875" cy="3483777"/>
      </dsp:txXfrm>
    </dsp:sp>
    <dsp:sp modelId="{DB4DFE6C-AEBA-4479-90BD-A8A5BC4993B5}">
      <dsp:nvSpPr>
        <dsp:cNvPr id="0" name=""/>
        <dsp:cNvSpPr/>
      </dsp:nvSpPr>
      <dsp:spPr>
        <a:xfrm rot="5400000">
          <a:off x="3943809" y="2043529"/>
          <a:ext cx="494279" cy="43122"/>
        </a:xfrm>
        <a:custGeom>
          <a:avLst/>
          <a:gdLst/>
          <a:ahLst/>
          <a:cxnLst/>
          <a:rect l="0" t="0" r="0" b="0"/>
          <a:pathLst>
            <a:path>
              <a:moveTo>
                <a:pt x="0" y="21561"/>
              </a:moveTo>
              <a:lnTo>
                <a:pt x="494279" y="215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178591" y="2052733"/>
        <a:ext cx="24713" cy="24713"/>
      </dsp:txXfrm>
    </dsp:sp>
    <dsp:sp modelId="{941D16AB-4596-4991-B334-D7E369AC19AB}">
      <dsp:nvSpPr>
        <dsp:cNvPr id="0" name=""/>
        <dsp:cNvSpPr/>
      </dsp:nvSpPr>
      <dsp:spPr>
        <a:xfrm>
          <a:off x="2696291" y="-359291"/>
          <a:ext cx="2989314" cy="2671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R="0"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baseline="0" dirty="0" smtClean="0">
            <a:latin typeface="Times New Roman"/>
          </a:endParaRPr>
        </a:p>
        <a:p>
          <a:pPr marR="0"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Городская ПМПК</a:t>
          </a:r>
          <a:endParaRPr lang="ru-RU" sz="3200" kern="1200" dirty="0" smtClean="0"/>
        </a:p>
      </dsp:txBody>
      <dsp:txXfrm>
        <a:off x="2696291" y="-359291"/>
        <a:ext cx="2989314" cy="2671521"/>
      </dsp:txXfrm>
    </dsp:sp>
    <dsp:sp modelId="{A43FECF0-AE4E-4A72-B247-B4A02B9F9EB0}">
      <dsp:nvSpPr>
        <dsp:cNvPr id="0" name=""/>
        <dsp:cNvSpPr/>
      </dsp:nvSpPr>
      <dsp:spPr>
        <a:xfrm rot="12600000">
          <a:off x="5279581" y="4291572"/>
          <a:ext cx="432218" cy="43122"/>
        </a:xfrm>
        <a:custGeom>
          <a:avLst/>
          <a:gdLst/>
          <a:ahLst/>
          <a:cxnLst/>
          <a:rect l="0" t="0" r="0" b="0"/>
          <a:pathLst>
            <a:path>
              <a:moveTo>
                <a:pt x="0" y="21561"/>
              </a:moveTo>
              <a:lnTo>
                <a:pt x="432218" y="215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00000">
        <a:off x="5484885" y="4302327"/>
        <a:ext cx="21610" cy="21610"/>
      </dsp:txXfrm>
    </dsp:sp>
    <dsp:sp modelId="{15F61117-7EDB-402C-AC6C-2DE044DD1672}">
      <dsp:nvSpPr>
        <dsp:cNvPr id="0" name=""/>
        <dsp:cNvSpPr/>
      </dsp:nvSpPr>
      <dsp:spPr>
        <a:xfrm>
          <a:off x="5136907" y="3553832"/>
          <a:ext cx="2582611" cy="2595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R="0"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baseline="0" dirty="0" smtClean="0">
            <a:latin typeface="Times New Roman"/>
          </a:endParaRPr>
        </a:p>
        <a:p>
          <a:pPr marR="0"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Детские </a:t>
          </a:r>
        </a:p>
        <a:p>
          <a:pPr marR="0"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baseline="0" dirty="0" smtClean="0">
              <a:latin typeface="Calibri"/>
            </a:rPr>
            <a:t>сады</a:t>
          </a:r>
          <a:endParaRPr lang="ru-RU" sz="3200" kern="1200" dirty="0" smtClean="0"/>
        </a:p>
      </dsp:txBody>
      <dsp:txXfrm>
        <a:off x="5136907" y="3553832"/>
        <a:ext cx="2582611" cy="2595386"/>
      </dsp:txXfrm>
    </dsp:sp>
    <dsp:sp modelId="{8A4239B9-4B2D-4C56-A044-EEBD8308879B}">
      <dsp:nvSpPr>
        <dsp:cNvPr id="0" name=""/>
        <dsp:cNvSpPr/>
      </dsp:nvSpPr>
      <dsp:spPr>
        <a:xfrm rot="19800000">
          <a:off x="2663090" y="4265423"/>
          <a:ext cx="536811" cy="43122"/>
        </a:xfrm>
        <a:custGeom>
          <a:avLst/>
          <a:gdLst/>
          <a:ahLst/>
          <a:cxnLst/>
          <a:rect l="0" t="0" r="0" b="0"/>
          <a:pathLst>
            <a:path>
              <a:moveTo>
                <a:pt x="0" y="21561"/>
              </a:moveTo>
              <a:lnTo>
                <a:pt x="536811" y="215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00000">
        <a:off x="2918076" y="4273564"/>
        <a:ext cx="26840" cy="26840"/>
      </dsp:txXfrm>
    </dsp:sp>
    <dsp:sp modelId="{D6A10110-CA80-4434-B66D-0B4D851285E5}">
      <dsp:nvSpPr>
        <dsp:cNvPr id="0" name=""/>
        <dsp:cNvSpPr/>
      </dsp:nvSpPr>
      <dsp:spPr>
        <a:xfrm>
          <a:off x="560881" y="3439698"/>
          <a:ext cx="2785605" cy="28236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baseline="0" dirty="0" smtClean="0">
            <a:latin typeface="Times New Roman"/>
          </a:endParaRPr>
        </a:p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latin typeface="Calibri"/>
            </a:rPr>
            <a:t>Детская поликлиника</a:t>
          </a:r>
          <a:endParaRPr lang="ru-RU" sz="2400" b="1" kern="1200" dirty="0" smtClean="0"/>
        </a:p>
      </dsp:txBody>
      <dsp:txXfrm>
        <a:off x="560881" y="3439698"/>
        <a:ext cx="2785605" cy="2823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40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2564904"/>
            <a:ext cx="8928992" cy="1080120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  <a:effectLst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323528" y="1988840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33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93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45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95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60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80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988840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476672"/>
            <a:ext cx="8928992" cy="5976664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>
                <a:solidFill>
                  <a:srgbClr val="00B0F0"/>
                </a:solidFill>
              </a:rPr>
              <a:t>Роль </a:t>
            </a:r>
            <a:r>
              <a:rPr lang="ru-RU" sz="4800" b="1" dirty="0" err="1" smtClean="0">
                <a:solidFill>
                  <a:srgbClr val="00B0F0"/>
                </a:solidFill>
              </a:rPr>
              <a:t>ППк</a:t>
            </a:r>
            <a:r>
              <a:rPr lang="ru-RU" sz="4800" b="1" dirty="0" smtClean="0">
                <a:solidFill>
                  <a:srgbClr val="00B0F0"/>
                </a:solidFill>
              </a:rPr>
              <a:t> в формировании ИОМ </a:t>
            </a:r>
            <a:r>
              <a:rPr lang="ru-RU" sz="4800" b="1" dirty="0" smtClean="0">
                <a:solidFill>
                  <a:srgbClr val="00B0F0"/>
                </a:solidFill>
              </a:rPr>
              <a:t/>
            </a:r>
            <a:br>
              <a:rPr lang="ru-RU" sz="4800" b="1" dirty="0" smtClean="0">
                <a:solidFill>
                  <a:srgbClr val="00B0F0"/>
                </a:solidFill>
              </a:rPr>
            </a:br>
            <a:r>
              <a:rPr lang="ru-RU" sz="4800" b="1" dirty="0" smtClean="0">
                <a:solidFill>
                  <a:srgbClr val="00B0F0"/>
                </a:solidFill>
              </a:rPr>
              <a:t>для </a:t>
            </a:r>
            <a:r>
              <a:rPr lang="ru-RU" sz="4800" b="1" dirty="0" smtClean="0">
                <a:solidFill>
                  <a:srgbClr val="00B0F0"/>
                </a:solidFill>
              </a:rPr>
              <a:t>детей с ОВЗ</a:t>
            </a:r>
            <a:r>
              <a:rPr lang="ru-RU" b="1" dirty="0" smtClean="0">
                <a:solidFill>
                  <a:srgbClr val="00B0F0"/>
                </a:solidFill>
              </a:rPr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                             </a:t>
            </a:r>
            <a:r>
              <a:rPr lang="ru-RU" sz="2000" b="1" dirty="0" smtClean="0"/>
              <a:t>ГКОУ ВО «Специальная (коррекционная) 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общеобразовательная 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  школа-интернат г. Кольчугино»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Составила: 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               педагог-психолог</a:t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                                                Богомолова Ю.А.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1764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Обеспечение </a:t>
            </a:r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</a:rPr>
              <a:t>диагностико-коррекционного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сопровождения обучающихся с отклонениями в развитии и состояниями декомпенсации  в соответствии с их специальными образовательными потребностями, осуществление индивидуально-ориентированной психологической, социальной и специальной педагогической помощи детям в решении проблем адаптации в окружающей среде.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Основная</a:t>
            </a:r>
            <a:r>
              <a:rPr lang="ru-RU" dirty="0" smtClean="0"/>
              <a:t> </a:t>
            </a:r>
            <a:r>
              <a:rPr lang="ru-RU" b="1" i="1" dirty="0" smtClean="0"/>
              <a:t>цель </a:t>
            </a:r>
            <a:r>
              <a:rPr lang="ru-RU" b="1" i="1" dirty="0" smtClean="0"/>
              <a:t>консилиума</a:t>
            </a: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3528" y="1628800"/>
            <a:ext cx="8280920" cy="468052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1. Выявление особенностей психолого-педагогического статуса каждого ребенка, анализ степени </a:t>
            </a:r>
            <a:r>
              <a:rPr lang="ru-RU" sz="2400" dirty="0" err="1" smtClean="0"/>
              <a:t>сформированности</a:t>
            </a:r>
            <a:r>
              <a:rPr lang="ru-RU" sz="2400" dirty="0" smtClean="0"/>
              <a:t> психических функций с целью своевременного решения проблем в обучении, общении и социализации; определение уровня функциональной готовности ребенка к обучению на разных ступенях образовательного процесса</a:t>
            </a:r>
          </a:p>
          <a:p>
            <a:r>
              <a:rPr lang="ru-RU" sz="2400" dirty="0" smtClean="0"/>
              <a:t>2.  Определение “зоны ближайшего развития” каждого ребенка, выявление резервных возможностей, формулирование прогноза интеллектуального и речевого развития.</a:t>
            </a:r>
          </a:p>
          <a:p>
            <a:pPr>
              <a:buNone/>
            </a:pP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1224136"/>
          </a:xfrm>
        </p:spPr>
        <p:txBody>
          <a:bodyPr/>
          <a:lstStyle/>
          <a:p>
            <a:r>
              <a:rPr lang="ru-RU" b="1" i="1" dirty="0" smtClean="0"/>
              <a:t>Задачи </a:t>
            </a:r>
            <a:r>
              <a:rPr lang="ru-RU" b="1" i="1" dirty="0" smtClean="0"/>
              <a:t>консилиума</a:t>
            </a: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0859123"/>
      </p:ext>
    </p:extLst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692696"/>
            <a:ext cx="8280920" cy="5616624"/>
          </a:xfrm>
        </p:spPr>
        <p:txBody>
          <a:bodyPr>
            <a:normAutofit/>
          </a:bodyPr>
          <a:lstStyle/>
          <a:p>
            <a:r>
              <a:rPr lang="ru-RU" dirty="0" smtClean="0"/>
              <a:t>3  Выработка стратегии и тактики комплексного коррекционно-развивающего воздействия на ребёнка</a:t>
            </a:r>
          </a:p>
          <a:p>
            <a:r>
              <a:rPr lang="ru-RU" dirty="0" smtClean="0"/>
              <a:t>4  Создание системы психолого-педагогической поддержки воспитанников, разработка комплекса мер коррекции и компенсации.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395536" y="476672"/>
            <a:ext cx="8208912" cy="720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836712"/>
            <a:ext cx="8280920" cy="54726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5  Формирование у педагогов и родителей адекватного отношения к выявленным дисгармониям и нарушениям развития воспитанников.</a:t>
            </a:r>
          </a:p>
          <a:p>
            <a:r>
              <a:rPr lang="ru-RU" dirty="0" smtClean="0"/>
              <a:t>6  Разработка системы целенаправленной педагогической коррекции физических и психических недостатков учащихся, выработка коллективных обоснованных рекомендаций по основным направлениям работы в соответствии с выявленной структурой дефекта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620688"/>
            <a:ext cx="8280920" cy="5688632"/>
          </a:xfrm>
        </p:spPr>
        <p:txBody>
          <a:bodyPr/>
          <a:lstStyle/>
          <a:p>
            <a:r>
              <a:rPr lang="ru-RU" dirty="0" smtClean="0"/>
              <a:t>7 Проведение диагностических, профилактических и коррекционных мероприятий, способствующих преодолению нарушений в психическом и речевом развитии, специфических негативных особенностей эмоционально-волевой сферы, </a:t>
            </a:r>
            <a:r>
              <a:rPr lang="ru-RU" dirty="0" err="1" smtClean="0"/>
              <a:t>психокоррекции</a:t>
            </a:r>
            <a:r>
              <a:rPr lang="ru-RU" dirty="0" smtClean="0"/>
              <a:t> поведения ребенка.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620688"/>
            <a:ext cx="8280920" cy="5688632"/>
          </a:xfrm>
        </p:spPr>
        <p:txBody>
          <a:bodyPr/>
          <a:lstStyle/>
          <a:p>
            <a:r>
              <a:rPr lang="ru-RU" dirty="0" smtClean="0"/>
              <a:t>8 Создание системы мониторинга индивидуального уровня развития воспитанников в соответствии с выявленной структурой дефекта.</a:t>
            </a:r>
          </a:p>
          <a:p>
            <a:r>
              <a:rPr lang="ru-RU" dirty="0" smtClean="0"/>
              <a:t>9  Оказание консультативной и методической помощи педагогам по различным вопросам обучения и воспитания детей с особыми образовательными потребностями.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1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рганизационная диаграмма 52"/>
          <p:cNvGraphicFramePr>
            <a:graphicFrameLocks noGrp="1"/>
          </p:cNvGraphicFramePr>
          <p:nvPr>
            <p:ph idx="1"/>
          </p:nvPr>
        </p:nvGraphicFramePr>
        <p:xfrm>
          <a:off x="323528" y="476672"/>
          <a:ext cx="856895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296144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Алгоритм  психолого-педагогического сопровождения учащихся на специализированном уровне</a:t>
            </a:r>
            <a:endParaRPr lang="ru-RU" sz="2800" dirty="0"/>
          </a:p>
        </p:txBody>
      </p:sp>
      <p:pic>
        <p:nvPicPr>
          <p:cNvPr id="1027" name="Picture 3" descr="C:\Documents and Settings\Asp.Net\Рабочий стол\Скрин2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63600" y="548680"/>
          <a:ext cx="8280400" cy="5904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 flipV="1">
            <a:off x="323528" y="6309320"/>
            <a:ext cx="8280920" cy="216024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3456384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Спасибо за внимание!</a:t>
            </a:r>
            <a:endParaRPr lang="ru-RU" sz="60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5bafc2d5bb57e597aa84886462ebef52b090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232</Words>
  <Application>Microsoft Office PowerPoint</Application>
  <PresentationFormat>Экран (4:3)</PresentationFormat>
  <Paragraphs>32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Роль ППк в формировании ИОМ  для детей с ОВЗ.                                       ГКОУ ВО «Специальная (коррекционная)                                                                    общеобразовательная                                                                                    школа-интернат г. Кольчугино»                                                                                  Составила:                                                                                                 педагог-психолог                                                                                                Богомолова Ю.А. </vt:lpstr>
      <vt:lpstr>Основная цель консилиума </vt:lpstr>
      <vt:lpstr>Задачи консилиума </vt:lpstr>
      <vt:lpstr>Слайд 4</vt:lpstr>
      <vt:lpstr>Слайд 5</vt:lpstr>
      <vt:lpstr>Слайд 6</vt:lpstr>
      <vt:lpstr>Слайд 7</vt:lpstr>
      <vt:lpstr>Слайд 8</vt:lpstr>
      <vt:lpstr>Алгоритм  психолого-педагогического сопровождения учащихся на специализированном уровне</vt:lpstr>
      <vt:lpstr>Слайд 10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коллаж</dc:title>
  <dc:creator>obstinate</dc:creator>
  <dc:description>Шаблон презентации с сайта https://presentation-creation.ru/</dc:description>
  <cp:lastModifiedBy>Asp.Net</cp:lastModifiedBy>
  <cp:revision>346</cp:revision>
  <dcterms:created xsi:type="dcterms:W3CDTF">2018-02-25T09:09:03Z</dcterms:created>
  <dcterms:modified xsi:type="dcterms:W3CDTF">2022-12-22T12:18:11Z</dcterms:modified>
</cp:coreProperties>
</file>