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Екатерина Чимутова" userId="4e1c11216741eefa" providerId="LiveId" clId="{E01BB03D-4D9F-4CF2-BCCB-B77BB2E13832}"/>
    <pc:docChg chg="custSel delSld modSld">
      <pc:chgData name="Екатерина Чимутова" userId="4e1c11216741eefa" providerId="LiveId" clId="{E01BB03D-4D9F-4CF2-BCCB-B77BB2E13832}" dt="2026-07-08T09:20:29.055" v="2" actId="2696"/>
      <pc:docMkLst>
        <pc:docMk/>
      </pc:docMkLst>
      <pc:sldChg chg="delSp modSp mod">
        <pc:chgData name="Екатерина Чимутова" userId="4e1c11216741eefa" providerId="LiveId" clId="{E01BB03D-4D9F-4CF2-BCCB-B77BB2E13832}" dt="2026-07-08T09:20:23.995" v="1" actId="1076"/>
        <pc:sldMkLst>
          <pc:docMk/>
          <pc:sldMk cId="3570611877" sldId="256"/>
        </pc:sldMkLst>
        <pc:spChg chg="mod">
          <ac:chgData name="Екатерина Чимутова" userId="4e1c11216741eefa" providerId="LiveId" clId="{E01BB03D-4D9F-4CF2-BCCB-B77BB2E13832}" dt="2026-07-08T09:20:23.995" v="1" actId="1076"/>
          <ac:spMkLst>
            <pc:docMk/>
            <pc:sldMk cId="3570611877" sldId="256"/>
            <ac:spMk id="2" creationId="{D89F22A2-2C78-84EF-894E-BA8615342711}"/>
          </ac:spMkLst>
        </pc:spChg>
        <pc:picChg chg="del">
          <ac:chgData name="Екатерина Чимутова" userId="4e1c11216741eefa" providerId="LiveId" clId="{E01BB03D-4D9F-4CF2-BCCB-B77BB2E13832}" dt="2026-07-08T09:20:18.480" v="0" actId="478"/>
          <ac:picMkLst>
            <pc:docMk/>
            <pc:sldMk cId="3570611877" sldId="256"/>
            <ac:picMk id="4" creationId="{25DB3F13-2897-85F4-2565-B013295DE752}"/>
          </ac:picMkLst>
        </pc:picChg>
      </pc:sldChg>
      <pc:sldChg chg="del">
        <pc:chgData name="Екатерина Чимутова" userId="4e1c11216741eefa" providerId="LiveId" clId="{E01BB03D-4D9F-4CF2-BCCB-B77BB2E13832}" dt="2026-07-08T09:20:29.055" v="2" actId="2696"/>
        <pc:sldMkLst>
          <pc:docMk/>
          <pc:sldMk cId="3129394508" sldId="257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4AAE5E-0DBA-9C80-67DF-E65590BA1F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0C2381D-9C20-D420-9BE0-178BB3376D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31CD9DC-D6F5-99F3-14CE-020F8E68E3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36609-D999-46AE-8BEF-53E39FEA6412}" type="datetimeFigureOut">
              <a:rPr lang="ru-RU" smtClean="0"/>
              <a:t>08.07.2026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1FB9071-B834-3C78-EAE2-A500F88EC8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E9EC62B-DF46-2AD3-32D2-437C018D68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89D5B-53BE-49FE-AB96-CA31EBB094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419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FE4679-B8BA-8F0D-63A8-35EE64C3D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6330259-BC65-E8B5-4E58-B1BE251B80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840CC81-86C5-91F4-761A-F10D753742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36609-D999-46AE-8BEF-53E39FEA6412}" type="datetimeFigureOut">
              <a:rPr lang="ru-RU" smtClean="0"/>
              <a:t>08.07.2026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43532F1-FC29-E4CA-138F-8A750CD8C0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55132DC-05D6-91E0-2F69-0D698F44A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89D5B-53BE-49FE-AB96-CA31EBB094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72418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C9272FB-A6DE-9098-D481-DF0DC14878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E7A43C4-9E62-F908-6B45-F8425ED63E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7A6DC76-EB03-AD24-B25B-58FA1A376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36609-D999-46AE-8BEF-53E39FEA6412}" type="datetimeFigureOut">
              <a:rPr lang="ru-RU" smtClean="0"/>
              <a:t>08.07.2026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B45F9B7-A6B6-B043-A3FC-D196E5920A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4C4B562-6D35-8790-52FD-F9C669EEA0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89D5B-53BE-49FE-AB96-CA31EBB094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48818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C248B7E-76CB-1664-6B4E-36EBE940BD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D5AF045-9C33-5164-83BE-B378B40F14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10BE771-AA93-E9B4-DB63-224B4F6E34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28BA682-1376-FF9D-CCFA-E780751B0F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36609-D999-46AE-8BEF-53E39FEA6412}" type="datetimeFigureOut">
              <a:rPr lang="ru-RU" smtClean="0"/>
              <a:t>08.07.2026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3F20A35-6017-0A8A-EE8F-B3EFE0D456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1CF1CB1-7887-A4C1-9897-52C0EF337A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89D5B-53BE-49FE-AB96-CA31EBB094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723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F810CE-5210-869F-E50B-E6F56289C7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FA1B77F-A554-602E-4121-67C967B7E4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95B4625-2222-8932-A448-2C2694FAE5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87D46797-FF6C-C463-E3D5-9DA2B0F691F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F7787267-B37D-5AFB-0C6D-0E07B7A8E1F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BA2A3E67-0421-5F42-F974-EDD15DC3B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36609-D999-46AE-8BEF-53E39FEA6412}" type="datetimeFigureOut">
              <a:rPr lang="ru-RU" smtClean="0"/>
              <a:t>08.07.2026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119D35EC-32DA-A0D2-3CC5-832E549436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19C3BFA7-5D1F-7E00-C110-65E108137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89D5B-53BE-49FE-AB96-CA31EBB094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32284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241B21-22D5-4791-7113-D76C22B61A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39ADA6AF-80C6-6B8D-DA65-BB4DE75E6F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36609-D999-46AE-8BEF-53E39FEA6412}" type="datetimeFigureOut">
              <a:rPr lang="ru-RU" smtClean="0"/>
              <a:t>08.07.2026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4BB62BD6-6AA9-00FF-EF71-025BEFBFA7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54B9C8D-A8F5-0968-68F0-16CC18476B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89D5B-53BE-49FE-AB96-CA31EBB094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36330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22E42A44-19BB-17CF-093C-72FA604395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36609-D999-46AE-8BEF-53E39FEA6412}" type="datetimeFigureOut">
              <a:rPr lang="ru-RU" smtClean="0"/>
              <a:t>08.07.2026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46A7AB08-6D00-4238-D039-643624B49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EA6A58E-BAA4-FC45-1F58-4E89195B42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89D5B-53BE-49FE-AB96-CA31EBB094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1464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F70D42C-777A-38EE-7E43-112054A1E0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E7C3C68-03CF-C681-AB56-E69D47551C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E70AD35-4765-4772-F4DB-AC7D0A1990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8676FCB-A4F1-9E70-C22B-6BE2CC796B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36609-D999-46AE-8BEF-53E39FEA6412}" type="datetimeFigureOut">
              <a:rPr lang="ru-RU" smtClean="0"/>
              <a:t>08.07.2026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4694B2E-E20B-91A9-DF83-73242531D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8E7D048-1EAD-F703-DB12-E523ED3109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89D5B-53BE-49FE-AB96-CA31EBB094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28713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C6B487-A765-2E61-F26A-0A791C2A72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45D0455D-D7C2-72A0-BCBA-DB64B46FD56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3235DD2-C670-10C5-61F0-BE51D56A8B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4D071DA-6F78-4FBC-1D28-D4B26F6CC6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36609-D999-46AE-8BEF-53E39FEA6412}" type="datetimeFigureOut">
              <a:rPr lang="ru-RU" smtClean="0"/>
              <a:t>08.07.2026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9AA252C-AD6E-930F-CF0E-ED58C6FEDC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1F68A45-F1E1-CC14-7E24-6D8AB05532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89D5B-53BE-49FE-AB96-CA31EBB094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35433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FDF563-58DB-3F42-953C-EEBE12F245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261A0D4-CB35-8FB6-4B82-C1D1E56D91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EEB0946-56DF-11D4-BFF6-E869C0B18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36609-D999-46AE-8BEF-53E39FEA6412}" type="datetimeFigureOut">
              <a:rPr lang="ru-RU" smtClean="0"/>
              <a:t>08.07.2026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4B53953-2F55-E524-3E6B-94DF48D107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E00A786-D675-362A-FC7B-4F252C9421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89D5B-53BE-49FE-AB96-CA31EBB094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7207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6AB0BB0B-F5B0-7FD6-4475-8F5873E6227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39DAA19-0052-9BB2-1345-E827E15577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DD8DC5E-82ED-AC73-F6D5-0C185B96B9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36609-D999-46AE-8BEF-53E39FEA6412}" type="datetimeFigureOut">
              <a:rPr lang="ru-RU" smtClean="0"/>
              <a:t>08.07.2026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6E34C75-BBB5-88DD-EFD9-9D757C20D1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B34645F-4BB2-4150-0842-C6CAB4072C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89D5B-53BE-49FE-AB96-CA31EBB094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02581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9CEFA8-72FF-F9ED-FF98-D09F3947F8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8C7A253-5D3A-4CD6-41DA-3776783B13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5931B05-2A4E-8F33-B8B1-1EA3C13D27B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B36609-D999-46AE-8BEF-53E39FEA6412}" type="datetimeFigureOut">
              <a:rPr lang="ru-RU" smtClean="0"/>
              <a:t>08.07.2026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C9680B5-E62F-6081-91CF-C6DCEB81171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AAAE5CE-152D-BED8-1778-90C7A39F8A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289D5B-53BE-49FE-AB96-CA31EBB094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55221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89F22A2-2C78-84EF-894E-BA86153427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403835"/>
            <a:ext cx="9144000" cy="1324947"/>
          </a:xfrm>
        </p:spPr>
        <p:txBody>
          <a:bodyPr>
            <a:normAutofit fontScale="90000"/>
          </a:bodyPr>
          <a:lstStyle/>
          <a:p>
            <a:r>
              <a:rPr lang="ru-RU" sz="3600" b="1" dirty="0"/>
              <a:t>внеурочное занятие</a:t>
            </a:r>
            <a:br>
              <a:rPr lang="ru-RU" b="1" dirty="0"/>
            </a:br>
            <a:r>
              <a:rPr lang="ru-RU" b="1" dirty="0">
                <a:latin typeface="Arial Narrow" panose="020B0606020202030204" pitchFamily="34" charset="0"/>
              </a:rPr>
              <a:t>Семья, родители, родные</a:t>
            </a:r>
            <a:endParaRPr lang="ru-RU" dirty="0">
              <a:latin typeface="Arial Narrow" panose="020B0606020202030204" pitchFamily="34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62116E6-F324-E15B-53AC-C08D404B8C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26637" y="5659435"/>
            <a:ext cx="9144000" cy="1161241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b="1" dirty="0"/>
              <a:t>Подготовила: Богданова С.К.,</a:t>
            </a:r>
          </a:p>
          <a:p>
            <a:pPr algn="just"/>
            <a:r>
              <a:rPr lang="ru-RU" b="1" dirty="0"/>
              <a:t>социальный педагог</a:t>
            </a:r>
          </a:p>
          <a:p>
            <a:pPr algn="just"/>
            <a:r>
              <a:rPr lang="ru-RU" b="1" dirty="0"/>
              <a:t>МБОУ СОШ №3 </a:t>
            </a:r>
            <a:r>
              <a:rPr lang="ru-RU" b="1" dirty="0" err="1"/>
              <a:t>г.Бугуруслан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706118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Picture background">
            <a:extLst>
              <a:ext uri="{FF2B5EF4-FFF2-40B4-BE49-F238E27FC236}">
                <a16:creationId xmlns:a16="http://schemas.microsoft.com/office/drawing/2014/main" id="{88ED61AF-C37D-D1DF-7CCF-92D1E96AE30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68173"/>
            <a:ext cx="9722498" cy="4503621"/>
          </a:xfrm>
          <a:prstGeom prst="rect">
            <a:avLst/>
          </a:prstGeom>
        </p:spPr>
      </p:pic>
      <p:pic>
        <p:nvPicPr>
          <p:cNvPr id="7" name="Рисунок 6" descr="Picture background">
            <a:extLst>
              <a:ext uri="{FF2B5EF4-FFF2-40B4-BE49-F238E27FC236}">
                <a16:creationId xmlns:a16="http://schemas.microsoft.com/office/drawing/2014/main" id="{16FEA69E-BD3F-46D4-6CEE-0D2B24AEDAA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20200" y="-1503395"/>
            <a:ext cx="3429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78354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8C0B67-1AD1-E18D-97D6-51C5999433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8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СЕМЬЯ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435BAC1-4AD7-CD24-FE63-20A443FEFD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 descr="Picture background">
            <a:extLst>
              <a:ext uri="{FF2B5EF4-FFF2-40B4-BE49-F238E27FC236}">
                <a16:creationId xmlns:a16="http://schemas.microsoft.com/office/drawing/2014/main" id="{56350ECC-9052-751C-364C-8C55911715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049" y="1398425"/>
            <a:ext cx="10871330" cy="5459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19059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Picture background">
            <a:extLst>
              <a:ext uri="{FF2B5EF4-FFF2-40B4-BE49-F238E27FC236}">
                <a16:creationId xmlns:a16="http://schemas.microsoft.com/office/drawing/2014/main" id="{ED5CCF8D-D585-7AE7-CD97-86D883AF71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007290"/>
          </a:xfrm>
          <a:prstGeom prst="rect">
            <a:avLst/>
          </a:pr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3E4F784A-FCB8-6FCD-DE1C-82E7D66CB9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i="1" dirty="0"/>
              <a:t>Какое счастье жить на свете,</a:t>
            </a:r>
            <a:br>
              <a:rPr lang="ru-RU" i="1" dirty="0"/>
            </a:br>
            <a:r>
              <a:rPr lang="ru-RU" i="1" dirty="0"/>
              <a:t>когда я в мире не одна.</a:t>
            </a:r>
            <a:br>
              <a:rPr lang="ru-RU" i="1" dirty="0"/>
            </a:br>
            <a:r>
              <a:rPr lang="ru-RU" i="1" dirty="0"/>
              <a:t>Когда душа теплом согрета</a:t>
            </a:r>
            <a:br>
              <a:rPr lang="ru-RU" i="1" dirty="0"/>
            </a:br>
            <a:r>
              <a:rPr lang="ru-RU" i="1" dirty="0"/>
              <a:t>и за спиной стоит семья.</a:t>
            </a:r>
            <a:br>
              <a:rPr lang="ru-RU" i="1" dirty="0"/>
            </a:br>
            <a:r>
              <a:rPr lang="ru-RU" i="1" dirty="0"/>
              <a:t>Понять способны мы не сразу -</a:t>
            </a:r>
            <a:br>
              <a:rPr lang="ru-RU" i="1" dirty="0"/>
            </a:br>
            <a:r>
              <a:rPr lang="ru-RU" i="1" dirty="0"/>
              <a:t>на это нужно много лет:</a:t>
            </a:r>
            <a:br>
              <a:rPr lang="ru-RU" i="1" dirty="0"/>
            </a:br>
            <a:r>
              <a:rPr lang="ru-RU" i="1" dirty="0"/>
              <a:t>семья дается лишь однажды -</a:t>
            </a:r>
            <a:br>
              <a:rPr lang="ru-RU" i="1" dirty="0"/>
            </a:br>
            <a:r>
              <a:rPr lang="ru-RU" i="1" dirty="0"/>
              <a:t>Дороже... ближе… лучше нет!</a:t>
            </a: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632823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Picture background">
            <a:extLst>
              <a:ext uri="{FF2B5EF4-FFF2-40B4-BE49-F238E27FC236}">
                <a16:creationId xmlns:a16="http://schemas.microsoft.com/office/drawing/2014/main" id="{733B26C9-3F30-2419-7AA7-64146A8A089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40894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5F3A547-ED77-DAE7-C7E8-F06D77AFF2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7368" y="2016644"/>
            <a:ext cx="10515600" cy="1325563"/>
          </a:xfrm>
        </p:spPr>
        <p:txBody>
          <a:bodyPr/>
          <a:lstStyle/>
          <a:p>
            <a:r>
              <a:rPr lang="ru-RU" b="1" dirty="0"/>
              <a:t>Задание «Собери пословицу».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029504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Picture background">
            <a:extLst>
              <a:ext uri="{FF2B5EF4-FFF2-40B4-BE49-F238E27FC236}">
                <a16:creationId xmlns:a16="http://schemas.microsoft.com/office/drawing/2014/main" id="{F26A11BE-E8E2-8B16-D604-D4283BA0086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217414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F2791B-663A-7AD9-BB65-83F5027E69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80659"/>
            <a:ext cx="6018245" cy="1325563"/>
          </a:xfrm>
        </p:spPr>
        <p:txBody>
          <a:bodyPr>
            <a:normAutofit fontScale="90000"/>
          </a:bodyPr>
          <a:lstStyle/>
          <a:p>
            <a:r>
              <a:rPr lang="ru-RU" sz="4900" b="1" dirty="0"/>
              <a:t>Игровое задание «Родители».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7F3DE32-8E90-58BE-F0B4-FD9944DA78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2000722" cy="4351338"/>
          </a:xfrm>
        </p:spPr>
        <p:txBody>
          <a:bodyPr numCol="2"/>
          <a:lstStyle/>
          <a:p>
            <a:pPr marL="0" indent="0">
              <a:buNone/>
            </a:pPr>
            <a:r>
              <a:rPr lang="ru-RU" dirty="0"/>
              <a:t>Опять двойка </a:t>
            </a:r>
          </a:p>
          <a:p>
            <a:pPr marL="0" indent="0">
              <a:buNone/>
            </a:pPr>
            <a:r>
              <a:rPr lang="ru-RU" dirty="0"/>
              <a:t>Порвал(а) штаны 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pPr marL="0" indent="0">
              <a:buNone/>
            </a:pPr>
            <a:r>
              <a:rPr lang="ru-RU" dirty="0"/>
              <a:t>          Потерял(а) новые кроссовки</a:t>
            </a:r>
            <a:endParaRPr lang="ru-RU" b="1" dirty="0"/>
          </a:p>
          <a:p>
            <a:pPr marL="0" indent="0">
              <a:buNone/>
            </a:pPr>
            <a:r>
              <a:rPr lang="ru-RU" b="1" dirty="0"/>
              <a:t>             </a:t>
            </a:r>
            <a:r>
              <a:rPr lang="ru-RU" dirty="0"/>
              <a:t>Не застелил(а) кровать</a:t>
            </a:r>
          </a:p>
        </p:txBody>
      </p:sp>
    </p:spTree>
    <p:extLst>
      <p:ext uri="{BB962C8B-B14F-4D97-AF65-F5344CB8AC3E}">
        <p14:creationId xmlns:p14="http://schemas.microsoft.com/office/powerpoint/2010/main" val="2201191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Picture background">
            <a:extLst>
              <a:ext uri="{FF2B5EF4-FFF2-40B4-BE49-F238E27FC236}">
                <a16:creationId xmlns:a16="http://schemas.microsoft.com/office/drawing/2014/main" id="{BA7B2628-7C53-C7DA-C8B1-3610F7A4C0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A5C8F3-2BA0-3088-7D71-CC938C88E2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800" b="1" i="1" dirty="0" err="1"/>
              <a:t>Физминутка</a:t>
            </a:r>
            <a:r>
              <a:rPr lang="ru-RU" dirty="0"/>
              <a:t>        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C0501C9-9BEE-FA18-D589-18F478B927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numCol="2">
            <a:normAutofit/>
          </a:bodyPr>
          <a:lstStyle/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Рано утром встали все:</a:t>
            </a:r>
          </a:p>
          <a:p>
            <a:pPr marL="0" indent="0">
              <a:buNone/>
            </a:pPr>
            <a:r>
              <a:rPr lang="ru-RU" dirty="0"/>
              <a:t>Мама, папа, брат и я</a:t>
            </a:r>
          </a:p>
          <a:p>
            <a:pPr marL="0" indent="0">
              <a:buNone/>
            </a:pPr>
            <a:r>
              <a:rPr lang="ru-RU" dirty="0"/>
              <a:t>Наша дружная семья!</a:t>
            </a:r>
          </a:p>
          <a:p>
            <a:pPr marL="0" indent="0">
              <a:buNone/>
            </a:pPr>
            <a:r>
              <a:rPr lang="ru-RU" dirty="0"/>
              <a:t>Встанем в круг, и по порядку </a:t>
            </a:r>
          </a:p>
          <a:p>
            <a:pPr marL="0" indent="0">
              <a:buNone/>
            </a:pPr>
            <a:r>
              <a:rPr lang="ru-RU" dirty="0"/>
              <a:t>Каждый делает зарядку. </a:t>
            </a:r>
          </a:p>
          <a:p>
            <a:pPr marL="0" indent="0">
              <a:buNone/>
            </a:pPr>
            <a:r>
              <a:rPr lang="ru-RU" dirty="0"/>
              <a:t>Руки к солнышку подняли, </a:t>
            </a:r>
          </a:p>
          <a:p>
            <a:pPr marL="0" indent="0">
              <a:buNone/>
            </a:pPr>
            <a:r>
              <a:rPr lang="ru-RU" dirty="0"/>
              <a:t>Ноги быстренько размяли.</a:t>
            </a:r>
          </a:p>
          <a:p>
            <a:pPr marL="0" indent="0">
              <a:buNone/>
            </a:pPr>
            <a:r>
              <a:rPr lang="ru-RU" dirty="0"/>
              <a:t>Головою покрути</a:t>
            </a:r>
          </a:p>
          <a:p>
            <a:pPr marL="0" indent="0">
              <a:buNone/>
            </a:pPr>
            <a:r>
              <a:rPr lang="ru-RU" dirty="0"/>
              <a:t>Влево, вправо посмотри. </a:t>
            </a:r>
          </a:p>
          <a:p>
            <a:pPr marL="0" indent="0">
              <a:buNone/>
            </a:pPr>
            <a:r>
              <a:rPr lang="ru-RU" dirty="0"/>
              <a:t>Наши пяточки идут. </a:t>
            </a:r>
          </a:p>
          <a:p>
            <a:pPr marL="0" indent="0">
              <a:buNone/>
            </a:pPr>
            <a:r>
              <a:rPr lang="ru-RU" dirty="0"/>
              <a:t>Прямо к мамочке бегут.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871121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52D73EA-815D-4156-805B-E38900B97D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Игра «Угадай, о ком речь» </a:t>
            </a:r>
            <a:endParaRPr lang="ru-RU" dirty="0"/>
          </a:p>
        </p:txBody>
      </p:sp>
      <p:pic>
        <p:nvPicPr>
          <p:cNvPr id="4" name="Объект 3" descr="Picture background">
            <a:extLst>
              <a:ext uri="{FF2B5EF4-FFF2-40B4-BE49-F238E27FC236}">
                <a16:creationId xmlns:a16="http://schemas.microsoft.com/office/drawing/2014/main" id="{D10A12D2-4EE6-F258-B823-E1B9400E58A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26444" y="1763486"/>
            <a:ext cx="4465555" cy="509451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B6EF4BB-3ABB-3601-111A-67E605A3EED8}"/>
              </a:ext>
            </a:extLst>
          </p:cNvPr>
          <p:cNvSpPr txBox="1"/>
          <p:nvPr/>
        </p:nvSpPr>
        <p:spPr>
          <a:xfrm>
            <a:off x="65314" y="-556610"/>
            <a:ext cx="9666516" cy="7251729"/>
          </a:xfrm>
          <a:prstGeom prst="rect">
            <a:avLst/>
          </a:prstGeom>
          <a:noFill/>
        </p:spPr>
        <p:txBody>
          <a:bodyPr wrap="square" numCol="2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endParaRPr lang="ru-RU" sz="18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endParaRPr lang="ru-RU" kern="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endParaRPr lang="ru-RU" sz="18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endParaRPr lang="ru-RU" kern="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endParaRPr lang="ru-RU" sz="18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ru-RU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Много их на белом свете,</a:t>
            </a:r>
            <a:endParaRPr lang="ru-RU" sz="1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ru-RU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Всей душой их любят дети,</a:t>
            </a:r>
            <a:endParaRPr lang="ru-RU" sz="1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ru-RU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Только, у каждого она одна,</a:t>
            </a:r>
            <a:endParaRPr lang="ru-RU" sz="1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ru-RU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Всех дороже вам она</a:t>
            </a:r>
            <a:endParaRPr lang="ru-RU" sz="1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ru-RU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Кто она?    </a:t>
            </a:r>
            <a:endParaRPr lang="ru-RU" sz="1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endParaRPr lang="ru-RU" sz="18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ru-RU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Он все может, все умеет,</a:t>
            </a:r>
            <a:endParaRPr lang="ru-RU" sz="1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ru-RU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Всех храбрее и сильнее!</a:t>
            </a:r>
            <a:endParaRPr lang="ru-RU" sz="1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ru-RU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Штанга для него, как вата.</a:t>
            </a:r>
            <a:endParaRPr lang="ru-RU" sz="1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ru-RU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Ну, конечно, это….   </a:t>
            </a:r>
            <a:endParaRPr lang="ru-RU" sz="1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endParaRPr lang="ru-RU" sz="18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endParaRPr lang="ru-RU" kern="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endParaRPr lang="ru-RU" sz="18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endParaRPr lang="ru-RU" kern="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endParaRPr lang="ru-RU" sz="18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endParaRPr lang="ru-RU" kern="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endParaRPr lang="ru-RU" sz="18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ru-RU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Лучше всех носочки вяжет, </a:t>
            </a:r>
            <a:endParaRPr lang="ru-RU" sz="1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ru-RU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Сказку славную расскажет, </a:t>
            </a:r>
            <a:endParaRPr lang="ru-RU" sz="1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ru-RU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Колыбельную споёт </a:t>
            </a:r>
            <a:endParaRPr lang="ru-RU" sz="1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ru-RU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 советы нам даёт. </a:t>
            </a:r>
            <a:endParaRPr lang="ru-RU" sz="1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endParaRPr lang="ru-RU" sz="18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endParaRPr lang="ru-RU" sz="18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ru-RU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Самый старший он в семье, </a:t>
            </a:r>
            <a:endParaRPr lang="ru-RU" sz="1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ru-RU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Самый мудрый во дворе, </a:t>
            </a:r>
            <a:endParaRPr lang="ru-RU" sz="1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ru-RU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Голова вся в седине, </a:t>
            </a:r>
            <a:endParaRPr lang="ru-RU" sz="1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ru-RU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 встаёт он заре.  </a:t>
            </a:r>
            <a:endParaRPr lang="ru-RU" sz="1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98307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Picture background">
            <a:extLst>
              <a:ext uri="{FF2B5EF4-FFF2-40B4-BE49-F238E27FC236}">
                <a16:creationId xmlns:a16="http://schemas.microsoft.com/office/drawing/2014/main" id="{21F55641-4FE9-C5B1-851C-C6E22A9783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"/>
            <a:ext cx="12260424" cy="6867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22062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261</Words>
  <Application>Microsoft Office PowerPoint</Application>
  <PresentationFormat>Широкоэкранный</PresentationFormat>
  <Paragraphs>65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Arial</vt:lpstr>
      <vt:lpstr>Arial Narrow</vt:lpstr>
      <vt:lpstr>Calibri</vt:lpstr>
      <vt:lpstr>Calibri Light</vt:lpstr>
      <vt:lpstr>Times New Roman</vt:lpstr>
      <vt:lpstr>Тема Office</vt:lpstr>
      <vt:lpstr>внеурочное занятие Семья, родители, родные</vt:lpstr>
      <vt:lpstr>Презентация PowerPoint</vt:lpstr>
      <vt:lpstr>СЕМЬЯ</vt:lpstr>
      <vt:lpstr>Презентация PowerPoint</vt:lpstr>
      <vt:lpstr>Задание «Собери пословицу». </vt:lpstr>
      <vt:lpstr>Игровое задание «Родители». </vt:lpstr>
      <vt:lpstr>Физминутка         </vt:lpstr>
      <vt:lpstr>Игра «Угадай, о ком речь» 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Светлана Богданова</dc:creator>
  <cp:lastModifiedBy>Екатерина Чимутова</cp:lastModifiedBy>
  <cp:revision>1</cp:revision>
  <dcterms:created xsi:type="dcterms:W3CDTF">2026-06-01T10:07:48Z</dcterms:created>
  <dcterms:modified xsi:type="dcterms:W3CDTF">2026-07-08T09:20:43Z</dcterms:modified>
</cp:coreProperties>
</file>