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A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7-08T09:02:06.195" v="30" actId="1076"/>
      <pc:docMkLst>
        <pc:docMk/>
      </pc:docMkLst>
      <pc:sldChg chg="delSp modSp mod">
        <pc:chgData name="Екатерина Чимутова" userId="4e1c11216741eefa" providerId="LiveId" clId="{E01BB03D-4D9F-4CF2-BCCB-B77BB2E13832}" dt="2026-07-08T08:42:16.438" v="2" actId="14100"/>
        <pc:sldMkLst>
          <pc:docMk/>
          <pc:sldMk cId="0" sldId="257"/>
        </pc:sldMkLst>
        <pc:spChg chg="mod">
          <ac:chgData name="Екатерина Чимутова" userId="4e1c11216741eefa" providerId="LiveId" clId="{E01BB03D-4D9F-4CF2-BCCB-B77BB2E13832}" dt="2026-07-08T08:42:16.438" v="2" actId="14100"/>
          <ac:spMkLst>
            <pc:docMk/>
            <pc:sldMk cId="0" sldId="257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7-08T08:42:01.342" v="0" actId="478"/>
          <ac:picMkLst>
            <pc:docMk/>
            <pc:sldMk cId="0" sldId="257"/>
            <ac:picMk id="5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7-08T09:00:47.598" v="4" actId="14100"/>
        <pc:sldMkLst>
          <pc:docMk/>
          <pc:sldMk cId="0" sldId="258"/>
        </pc:sldMkLst>
        <pc:spChg chg="mod">
          <ac:chgData name="Екатерина Чимутова" userId="4e1c11216741eefa" providerId="LiveId" clId="{E01BB03D-4D9F-4CF2-BCCB-B77BB2E13832}" dt="2026-07-08T09:00:47.598" v="4" actId="14100"/>
          <ac:spMkLst>
            <pc:docMk/>
            <pc:sldMk cId="0" sldId="258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7-08T09:00:43.520" v="3" actId="478"/>
          <ac:picMkLst>
            <pc:docMk/>
            <pc:sldMk cId="0" sldId="258"/>
            <ac:picMk id="5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7-08T09:01:00.454" v="9" actId="1076"/>
        <pc:sldMkLst>
          <pc:docMk/>
          <pc:sldMk cId="0" sldId="259"/>
        </pc:sldMkLst>
        <pc:spChg chg="mod">
          <ac:chgData name="Екатерина Чимутова" userId="4e1c11216741eefa" providerId="LiveId" clId="{E01BB03D-4D9F-4CF2-BCCB-B77BB2E13832}" dt="2026-07-08T09:01:00.454" v="9" actId="1076"/>
          <ac:spMkLst>
            <pc:docMk/>
            <pc:sldMk cId="0" sldId="259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7-08T09:00:50.537" v="5" actId="478"/>
          <ac:picMkLst>
            <pc:docMk/>
            <pc:sldMk cId="0" sldId="259"/>
            <ac:picMk id="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8T09:00:51.171" v="6" actId="478"/>
          <ac:picMkLst>
            <pc:docMk/>
            <pc:sldMk cId="0" sldId="259"/>
            <ac:picMk id="8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7-08T09:01:25.867" v="17" actId="1076"/>
        <pc:sldMkLst>
          <pc:docMk/>
          <pc:sldMk cId="0" sldId="260"/>
        </pc:sldMkLst>
        <pc:spChg chg="mod">
          <ac:chgData name="Екатерина Чимутова" userId="4e1c11216741eefa" providerId="LiveId" clId="{E01BB03D-4D9F-4CF2-BCCB-B77BB2E13832}" dt="2026-07-08T09:01:25.867" v="17" actId="1076"/>
          <ac:spMkLst>
            <pc:docMk/>
            <pc:sldMk cId="0" sldId="260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7-08T09:01:07.545" v="11" actId="478"/>
          <ac:picMkLst>
            <pc:docMk/>
            <pc:sldMk cId="0" sldId="260"/>
            <ac:picMk id="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8T09:01:06.886" v="10" actId="478"/>
          <ac:picMkLst>
            <pc:docMk/>
            <pc:sldMk cId="0" sldId="260"/>
            <ac:picMk id="7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7-08T09:01:36.416" v="22" actId="1076"/>
        <pc:sldMkLst>
          <pc:docMk/>
          <pc:sldMk cId="0" sldId="261"/>
        </pc:sldMkLst>
        <pc:spChg chg="mod">
          <ac:chgData name="Екатерина Чимутова" userId="4e1c11216741eefa" providerId="LiveId" clId="{E01BB03D-4D9F-4CF2-BCCB-B77BB2E13832}" dt="2026-07-08T09:01:36.416" v="22" actId="1076"/>
          <ac:spMkLst>
            <pc:docMk/>
            <pc:sldMk cId="0" sldId="261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7-08T09:01:30.465" v="18" actId="478"/>
          <ac:picMkLst>
            <pc:docMk/>
            <pc:sldMk cId="0" sldId="261"/>
            <ac:picMk id="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7-08T09:01:31.086" v="19" actId="478"/>
          <ac:picMkLst>
            <pc:docMk/>
            <pc:sldMk cId="0" sldId="261"/>
            <ac:picMk id="6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7-08T09:01:44.675" v="25" actId="1076"/>
        <pc:sldMkLst>
          <pc:docMk/>
          <pc:sldMk cId="0" sldId="262"/>
        </pc:sldMkLst>
        <pc:spChg chg="mod">
          <ac:chgData name="Екатерина Чимутова" userId="4e1c11216741eefa" providerId="LiveId" clId="{E01BB03D-4D9F-4CF2-BCCB-B77BB2E13832}" dt="2026-07-08T09:01:44.675" v="25" actId="1076"/>
          <ac:spMkLst>
            <pc:docMk/>
            <pc:sldMk cId="0" sldId="262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7-08T09:01:38.610" v="23" actId="478"/>
          <ac:picMkLst>
            <pc:docMk/>
            <pc:sldMk cId="0" sldId="262"/>
            <ac:picMk id="5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7-08T09:02:06.195" v="30" actId="1076"/>
        <pc:sldMkLst>
          <pc:docMk/>
          <pc:sldMk cId="0" sldId="263"/>
        </pc:sldMkLst>
        <pc:spChg chg="mod">
          <ac:chgData name="Екатерина Чимутова" userId="4e1c11216741eefa" providerId="LiveId" clId="{E01BB03D-4D9F-4CF2-BCCB-B77BB2E13832}" dt="2026-07-08T09:02:06.195" v="30" actId="1076"/>
          <ac:spMkLst>
            <pc:docMk/>
            <pc:sldMk cId="0" sldId="263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7-08T09:02:00.049" v="28" actId="478"/>
          <ac:picMkLst>
            <pc:docMk/>
            <pc:sldMk cId="0" sldId="263"/>
            <ac:picMk id="5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7-08T09:01:54.766" v="26" actId="2696"/>
        <pc:sldMkLst>
          <pc:docMk/>
          <pc:sldMk cId="1418731567" sldId="264"/>
        </pc:sldMkLst>
      </pc:sldChg>
      <pc:sldChg chg="del">
        <pc:chgData name="Екатерина Чимутова" userId="4e1c11216741eefa" providerId="LiveId" clId="{E01BB03D-4D9F-4CF2-BCCB-B77BB2E13832}" dt="2026-07-08T09:01:57.760" v="27" actId="2696"/>
        <pc:sldMkLst>
          <pc:docMk/>
          <pc:sldMk cId="1854582591" sldId="265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915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608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98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639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020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23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61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9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054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768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1759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439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38666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234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97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52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bg2">
                <a:lumMod val="90000"/>
              </a:schemeClr>
            </a:gs>
            <a:gs pos="87882">
              <a:srgbClr val="CAD8A5"/>
            </a:gs>
            <a:gs pos="97000">
              <a:schemeClr val="bg2">
                <a:lumMod val="50000"/>
              </a:schemeClr>
            </a:gs>
            <a:gs pos="42000">
              <a:schemeClr val="bg2">
                <a:lumMod val="90000"/>
              </a:schemeClr>
            </a:gs>
            <a:gs pos="63000">
              <a:schemeClr val="bg2">
                <a:lumMod val="75000"/>
              </a:schemeClr>
            </a:gs>
            <a:gs pos="82000">
              <a:schemeClr val="bg2">
                <a:lumMod val="9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59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82375" y="695132"/>
            <a:ext cx="6600451" cy="2262781"/>
          </a:xfrm>
        </p:spPr>
        <p:txBody>
          <a:bodyPr>
            <a:normAutofit/>
          </a:bodyPr>
          <a:lstStyle/>
          <a:p>
            <a:r>
              <a:rPr lang="ru-RU" b="1" dirty="0"/>
              <a:t>«Путешествие в </a:t>
            </a:r>
            <a:r>
              <a:rPr lang="ru-RU" b="1"/>
              <a:t>страну Эмоций</a:t>
            </a:r>
            <a:r>
              <a:rPr lang="ru-RU" b="1" dirty="0"/>
              <a:t>»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Выполнила: </a:t>
            </a:r>
            <a:endParaRPr lang="ru-RU" dirty="0"/>
          </a:p>
          <a:p>
            <a:r>
              <a:rPr lang="ru-RU" b="1" dirty="0"/>
              <a:t>Педагог-психолог </a:t>
            </a:r>
            <a:endParaRPr lang="ru-RU" dirty="0"/>
          </a:p>
          <a:p>
            <a:r>
              <a:rPr lang="ru-RU" b="1" dirty="0" err="1"/>
              <a:t>Бобух</a:t>
            </a:r>
            <a:r>
              <a:rPr lang="ru-RU" b="1" dirty="0"/>
              <a:t> Любовь Валентиновна</a:t>
            </a:r>
            <a:endParaRPr lang="ru-RU" dirty="0"/>
          </a:p>
          <a:p>
            <a:r>
              <a:rPr lang="ru-RU" b="1" dirty="0"/>
              <a:t>ГБДОУ «Детский сад №114 </a:t>
            </a:r>
            <a:r>
              <a:rPr lang="ru-RU" b="1" dirty="0" err="1"/>
              <a:t>г.о.Макеевка</a:t>
            </a:r>
            <a:r>
              <a:rPr lang="ru-RU" b="1" dirty="0"/>
              <a:t>» ДНР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405" y="353522"/>
            <a:ext cx="6589199" cy="728829"/>
          </a:xfrm>
        </p:spPr>
        <p:txBody>
          <a:bodyPr/>
          <a:lstStyle/>
          <a:p>
            <a:pPr algn="ctr">
              <a:defRPr sz="2800"/>
            </a:pPr>
            <a:r>
              <a:rPr dirty="0" err="1"/>
              <a:t>Цел</a:t>
            </a:r>
            <a:r>
              <a:rPr lang="ru-RU"/>
              <a:t>ь</a:t>
            </a:r>
            <a:r>
              <a:t> </a:t>
            </a:r>
            <a:r>
              <a:rPr dirty="0" err="1"/>
              <a:t>занятия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767" y="2237791"/>
            <a:ext cx="8663233" cy="367781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познакомить детей с базовыми эмоциями (радость, грусть, злость, удивление, страх), научить распознавать и выражать их через мимику, жесты и речь.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9259" y="166910"/>
            <a:ext cx="6589199" cy="728829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«Приветствие»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0570" y="2151344"/>
            <a:ext cx="6927887" cy="3777622"/>
          </a:xfrm>
        </p:spPr>
        <p:txBody>
          <a:bodyPr/>
          <a:lstStyle/>
          <a:p>
            <a:pPr>
              <a:defRPr sz="2000"/>
            </a:pPr>
            <a:r>
              <a:rPr dirty="0"/>
              <a:t>• </a:t>
            </a:r>
            <a:r>
              <a:rPr lang="ru-RU" dirty="0"/>
              <a:t>Улыбнуться друг другу</a:t>
            </a:r>
            <a:endParaRPr dirty="0"/>
          </a:p>
          <a:p>
            <a:pPr>
              <a:defRPr sz="2000"/>
            </a:pPr>
            <a:r>
              <a:rPr dirty="0"/>
              <a:t>• </a:t>
            </a:r>
            <a:r>
              <a:rPr lang="ru-RU" dirty="0"/>
              <a:t>"</a:t>
            </a:r>
            <a:r>
              <a:rPr lang="ru-RU" dirty="0" err="1"/>
              <a:t>Пофырчать</a:t>
            </a:r>
            <a:r>
              <a:rPr lang="ru-RU" dirty="0"/>
              <a:t>» носиком</a:t>
            </a:r>
            <a:endParaRPr dirty="0"/>
          </a:p>
          <a:p>
            <a:pPr>
              <a:defRPr sz="2000"/>
            </a:pPr>
            <a:r>
              <a:rPr dirty="0"/>
              <a:t>• </a:t>
            </a:r>
            <a:r>
              <a:rPr lang="ru-RU" dirty="0"/>
              <a:t>Поморгать глазками друг другу и т.п.</a:t>
            </a:r>
            <a:endParaRPr dirty="0"/>
          </a:p>
          <a:p>
            <a:pPr marL="0" indent="0">
              <a:buNone/>
              <a:defRPr sz="2000"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310376"/>
            <a:ext cx="6589199" cy="627468"/>
          </a:xfrm>
        </p:spPr>
        <p:txBody>
          <a:bodyPr/>
          <a:lstStyle/>
          <a:p>
            <a:pPr algn="ctr">
              <a:defRPr sz="2800"/>
            </a:pPr>
            <a:r>
              <a:rPr dirty="0" err="1"/>
              <a:t>Игра</a:t>
            </a:r>
            <a:r>
              <a:rPr dirty="0"/>
              <a:t> «</a:t>
            </a:r>
            <a:r>
              <a:rPr lang="ru-RU" dirty="0"/>
              <a:t>Куб эмоций</a:t>
            </a:r>
            <a:r>
              <a:rPr dirty="0"/>
              <a:t>»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99678"/>
            <a:ext cx="8534400" cy="2503597"/>
          </a:xfrm>
        </p:spPr>
        <p:txBody>
          <a:bodyPr/>
          <a:lstStyle/>
          <a:p>
            <a:pPr>
              <a:defRPr sz="2000"/>
            </a:pPr>
            <a:r>
              <a:rPr dirty="0" err="1"/>
              <a:t>Дети</a:t>
            </a:r>
            <a:r>
              <a:rPr dirty="0"/>
              <a:t> </a:t>
            </a:r>
            <a:r>
              <a:rPr dirty="0" err="1"/>
              <a:t>изображают</a:t>
            </a:r>
            <a:r>
              <a:rPr lang="ru-RU" dirty="0"/>
              <a:t> выпавшую на кубике</a:t>
            </a:r>
            <a:r>
              <a:rPr dirty="0"/>
              <a:t> </a:t>
            </a:r>
            <a:r>
              <a:rPr dirty="0" err="1"/>
              <a:t>эмоци</a:t>
            </a:r>
            <a:r>
              <a:rPr lang="ru-RU" dirty="0"/>
              <a:t>ю</a:t>
            </a:r>
            <a:r>
              <a:rPr dirty="0"/>
              <a:t> с </a:t>
            </a:r>
            <a:r>
              <a:rPr dirty="0" err="1"/>
              <a:t>помощью</a:t>
            </a:r>
            <a:r>
              <a:rPr dirty="0"/>
              <a:t> </a:t>
            </a:r>
            <a:r>
              <a:rPr dirty="0" err="1"/>
              <a:t>мимики</a:t>
            </a:r>
            <a:r>
              <a:rPr dirty="0"/>
              <a:t> и </a:t>
            </a:r>
            <a:r>
              <a:rPr dirty="0" err="1"/>
              <a:t>жестов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1895" y="222894"/>
            <a:ext cx="6589199" cy="627468"/>
          </a:xfrm>
        </p:spPr>
        <p:txBody>
          <a:bodyPr/>
          <a:lstStyle/>
          <a:p>
            <a:pPr algn="ctr">
              <a:defRPr sz="2800"/>
            </a:pPr>
            <a:r>
              <a:rPr lang="ru-RU" sz="2800" u="sng" dirty="0"/>
              <a:t>Упражнение «Зеркало эмоций»</a:t>
            </a:r>
            <a:r>
              <a:rPr lang="ru-RU" sz="2800" dirty="0"/>
              <a:t> 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963" y="2587556"/>
            <a:ext cx="9021452" cy="702906"/>
          </a:xfrm>
        </p:spPr>
        <p:txBody>
          <a:bodyPr>
            <a:normAutofit/>
          </a:bodyPr>
          <a:lstStyle/>
          <a:p>
            <a:pPr>
              <a:defRPr sz="2000"/>
            </a:pPr>
            <a:r>
              <a:rPr lang="ru-RU" sz="2000" dirty="0"/>
              <a:t>Психолог показывает эмоцию (радость, грусть, удивление и т. д.), дети повторяют, как зеркало.</a:t>
            </a: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0556" y="204233"/>
            <a:ext cx="6589199" cy="738159"/>
          </a:xfrm>
        </p:spPr>
        <p:txBody>
          <a:bodyPr/>
          <a:lstStyle/>
          <a:p>
            <a:pPr algn="ctr">
              <a:defRPr sz="2800"/>
            </a:pPr>
            <a:r>
              <a:rPr lang="ru-RU" sz="2800" u="sng" dirty="0"/>
              <a:t>Игра «Угадай эмоцию по музыке»</a:t>
            </a:r>
            <a:r>
              <a:rPr lang="ru-RU" sz="2800" dirty="0"/>
              <a:t> 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0728" y="1986811"/>
            <a:ext cx="7982543" cy="1934740"/>
          </a:xfrm>
        </p:spPr>
        <p:txBody>
          <a:bodyPr>
            <a:normAutofit/>
          </a:bodyPr>
          <a:lstStyle/>
          <a:p>
            <a:r>
              <a:rPr lang="ru-RU" dirty="0"/>
              <a:t>Дети закрывают глаза и слушают короткие фрагменты музыки разного характера. После каждого фрагмента нужно угадать, какая эмоция соответствует звучанию, и показать её мимикой или жестами: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8588" y="185571"/>
            <a:ext cx="6589199" cy="1046070"/>
          </a:xfrm>
        </p:spPr>
        <p:txBody>
          <a:bodyPr>
            <a:normAutofit/>
          </a:bodyPr>
          <a:lstStyle/>
          <a:p>
            <a:pPr algn="ctr"/>
            <a:r>
              <a:rPr lang="ru-RU" sz="2800" u="sng" dirty="0"/>
              <a:t>Творческое задание «Собери и нарисуй эмоцию»</a:t>
            </a:r>
            <a:endParaRPr lang="ru-R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684" y="2407298"/>
            <a:ext cx="8789437" cy="2043403"/>
          </a:xfrm>
        </p:spPr>
        <p:txBody>
          <a:bodyPr/>
          <a:lstStyle/>
          <a:p>
            <a:r>
              <a:rPr lang="ru-RU" dirty="0"/>
              <a:t>Дети собирают смайлик с заданной эмоцией (психолог показывает куб с эмоциями).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9381" y="193861"/>
            <a:ext cx="6589199" cy="766151"/>
          </a:xfrm>
        </p:spPr>
        <p:txBody>
          <a:bodyPr/>
          <a:lstStyle/>
          <a:p>
            <a:pPr algn="ctr">
              <a:defRPr sz="2800"/>
            </a:pPr>
            <a:r>
              <a:rPr dirty="0" err="1"/>
              <a:t>Рефлексия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8696" y="2351313"/>
            <a:ext cx="7435427" cy="4506687"/>
          </a:xfrm>
        </p:spPr>
        <p:txBody>
          <a:bodyPr>
            <a:normAutofit/>
          </a:bodyPr>
          <a:lstStyle/>
          <a:p>
            <a:pPr>
              <a:defRPr sz="2000"/>
            </a:pPr>
            <a:r>
              <a:rPr dirty="0"/>
              <a:t>• </a:t>
            </a: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понравилось</a:t>
            </a:r>
            <a:r>
              <a:rPr dirty="0"/>
              <a:t>?</a:t>
            </a:r>
          </a:p>
          <a:p>
            <a:pPr>
              <a:defRPr sz="2000"/>
            </a:pPr>
            <a:r>
              <a:rPr dirty="0"/>
              <a:t>• </a:t>
            </a:r>
            <a:r>
              <a:rPr dirty="0" err="1"/>
              <a:t>Какие</a:t>
            </a:r>
            <a:r>
              <a:rPr dirty="0"/>
              <a:t> </a:t>
            </a:r>
            <a:r>
              <a:rPr dirty="0" err="1"/>
              <a:t>эмоции</a:t>
            </a:r>
            <a:r>
              <a:rPr dirty="0"/>
              <a:t> </a:t>
            </a:r>
            <a:r>
              <a:rPr dirty="0" err="1"/>
              <a:t>мы</a:t>
            </a:r>
            <a:r>
              <a:rPr dirty="0"/>
              <a:t> </a:t>
            </a:r>
            <a:r>
              <a:rPr dirty="0" err="1"/>
              <a:t>узнали</a:t>
            </a:r>
            <a:r>
              <a:rPr dirty="0"/>
              <a:t>?</a:t>
            </a:r>
          </a:p>
          <a:p>
            <a:pPr>
              <a:defRPr sz="2000"/>
            </a:pPr>
            <a:r>
              <a:rPr dirty="0"/>
              <a:t>• </a:t>
            </a:r>
            <a:r>
              <a:rPr dirty="0" err="1"/>
              <a:t>Как</a:t>
            </a:r>
            <a:r>
              <a:rPr dirty="0"/>
              <a:t> </a:t>
            </a:r>
            <a:r>
              <a:rPr dirty="0" err="1"/>
              <a:t>можно</a:t>
            </a:r>
            <a:r>
              <a:rPr dirty="0"/>
              <a:t> </a:t>
            </a:r>
            <a:r>
              <a:rPr dirty="0" err="1"/>
              <a:t>помочь</a:t>
            </a:r>
            <a:r>
              <a:rPr dirty="0"/>
              <a:t> </a:t>
            </a:r>
            <a:r>
              <a:rPr dirty="0" err="1"/>
              <a:t>другу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</TotalTime>
  <Words>195</Words>
  <Application>Microsoft Office PowerPoint</Application>
  <PresentationFormat>Экран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Легкий дым</vt:lpstr>
      <vt:lpstr>«Путешествие в страну Эмоций»</vt:lpstr>
      <vt:lpstr>Цель занятия</vt:lpstr>
      <vt:lpstr>«Приветствие»</vt:lpstr>
      <vt:lpstr>Игра «Куб эмоций»</vt:lpstr>
      <vt:lpstr>Упражнение «Зеркало эмоций» </vt:lpstr>
      <vt:lpstr>Игра «Угадай эмоцию по музыке» </vt:lpstr>
      <vt:lpstr>Творческое задание «Собери и нарисуй эмоцию»</vt:lpstr>
      <vt:lpstr>Рефлексия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«Путешествие в страну эмоций»</dc:title>
  <dc:subject/>
  <dc:creator>рс</dc:creator>
  <cp:keywords/>
  <dc:description>generated using python-pptx</dc:description>
  <cp:lastModifiedBy>Екатерина Чимутова</cp:lastModifiedBy>
  <cp:revision>7</cp:revision>
  <dcterms:created xsi:type="dcterms:W3CDTF">2013-01-27T09:14:16Z</dcterms:created>
  <dcterms:modified xsi:type="dcterms:W3CDTF">2026-07-08T09:02:12Z</dcterms:modified>
  <cp:category/>
</cp:coreProperties>
</file>