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1" r:id="rId5"/>
    <p:sldId id="283" r:id="rId6"/>
    <p:sldId id="272" r:id="rId7"/>
    <p:sldId id="284" r:id="rId8"/>
    <p:sldId id="275" r:id="rId9"/>
    <p:sldId id="281" r:id="rId10"/>
    <p:sldId id="277" r:id="rId11"/>
    <p:sldId id="279" r:id="rId12"/>
    <p:sldId id="278" r:id="rId13"/>
    <p:sldId id="276" r:id="rId14"/>
    <p:sldId id="285" r:id="rId15"/>
    <p:sldId id="282" r:id="rId16"/>
  </p:sldIdLst>
  <p:sldSz cx="12192000" cy="6858000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0F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7-07T11:49:24.227" v="18" actId="2696"/>
      <pc:docMkLst>
        <pc:docMk/>
      </pc:docMkLst>
      <pc:sldChg chg="del">
        <pc:chgData name="Екатерина Чимутова" userId="4e1c11216741eefa" providerId="LiveId" clId="{E01BB03D-4D9F-4CF2-BCCB-B77BB2E13832}" dt="2026-07-07T11:48:56.604" v="11" actId="2696"/>
        <pc:sldMkLst>
          <pc:docMk/>
          <pc:sldMk cId="3718579366" sldId="274"/>
        </pc:sldMkLst>
      </pc:sldChg>
      <pc:sldChg chg="addSp delSp modSp mod">
        <pc:chgData name="Екатерина Чимутова" userId="4e1c11216741eefa" providerId="LiveId" clId="{E01BB03D-4D9F-4CF2-BCCB-B77BB2E13832}" dt="2026-07-07T11:48:52.059" v="10" actId="1076"/>
        <pc:sldMkLst>
          <pc:docMk/>
          <pc:sldMk cId="3057422936" sldId="275"/>
        </pc:sldMkLst>
        <pc:spChg chg="mod">
          <ac:chgData name="Екатерина Чимутова" userId="4e1c11216741eefa" providerId="LiveId" clId="{E01BB03D-4D9F-4CF2-BCCB-B77BB2E13832}" dt="2026-07-07T11:48:52.059" v="10" actId="1076"/>
          <ac:spMkLst>
            <pc:docMk/>
            <pc:sldMk cId="3057422936" sldId="275"/>
            <ac:spMk id="3" creationId="{7028E7C7-7262-5085-7BB5-C94591186EBD}"/>
          </ac:spMkLst>
        </pc:spChg>
        <pc:spChg chg="add mod">
          <ac:chgData name="Екатерина Чимутова" userId="4e1c11216741eefa" providerId="LiveId" clId="{E01BB03D-4D9F-4CF2-BCCB-B77BB2E13832}" dt="2026-07-07T11:48:36.502" v="4" actId="14100"/>
          <ac:spMkLst>
            <pc:docMk/>
            <pc:sldMk cId="3057422936" sldId="275"/>
            <ac:spMk id="6" creationId="{94D6A330-E5E2-BE2A-B267-8547CD43222A}"/>
          </ac:spMkLst>
        </pc:spChg>
        <pc:picChg chg="mod">
          <ac:chgData name="Екатерина Чимутова" userId="4e1c11216741eefa" providerId="LiveId" clId="{E01BB03D-4D9F-4CF2-BCCB-B77BB2E13832}" dt="2026-07-07T11:48:47.094" v="8" actId="1076"/>
          <ac:picMkLst>
            <pc:docMk/>
            <pc:sldMk cId="3057422936" sldId="275"/>
            <ac:picMk id="4" creationId="{D652C5C0-1733-4223-99B7-595C55ACB73A}"/>
          </ac:picMkLst>
        </pc:picChg>
        <pc:picChg chg="del">
          <ac:chgData name="Екатерина Чимутова" userId="4e1c11216741eefa" providerId="LiveId" clId="{E01BB03D-4D9F-4CF2-BCCB-B77BB2E13832}" dt="2026-07-07T11:48:31.315" v="3" actId="478"/>
          <ac:picMkLst>
            <pc:docMk/>
            <pc:sldMk cId="3057422936" sldId="275"/>
            <ac:picMk id="5" creationId="{CF742D9A-B24C-466D-8ECD-4BD5F264AF7E}"/>
          </ac:picMkLst>
        </pc:picChg>
        <pc:picChg chg="del">
          <ac:chgData name="Екатерина Чимутова" userId="4e1c11216741eefa" providerId="LiveId" clId="{E01BB03D-4D9F-4CF2-BCCB-B77BB2E13832}" dt="2026-07-07T11:48:30.328" v="1" actId="478"/>
          <ac:picMkLst>
            <pc:docMk/>
            <pc:sldMk cId="3057422936" sldId="275"/>
            <ac:picMk id="8" creationId="{DBBBA384-6582-4B2D-BC78-16C2CE03469B}"/>
          </ac:picMkLst>
        </pc:picChg>
        <pc:picChg chg="del">
          <ac:chgData name="Екатерина Чимутова" userId="4e1c11216741eefa" providerId="LiveId" clId="{E01BB03D-4D9F-4CF2-BCCB-B77BB2E13832}" dt="2026-07-07T11:48:30.785" v="2" actId="478"/>
          <ac:picMkLst>
            <pc:docMk/>
            <pc:sldMk cId="3057422936" sldId="275"/>
            <ac:picMk id="10" creationId="{D7D3B46A-0342-4BCD-834E-E2519736C1E0}"/>
          </ac:picMkLst>
        </pc:picChg>
        <pc:picChg chg="del">
          <ac:chgData name="Екатерина Чимутова" userId="4e1c11216741eefa" providerId="LiveId" clId="{E01BB03D-4D9F-4CF2-BCCB-B77BB2E13832}" dt="2026-07-07T11:48:29.807" v="0" actId="478"/>
          <ac:picMkLst>
            <pc:docMk/>
            <pc:sldMk cId="3057422936" sldId="275"/>
            <ac:picMk id="12" creationId="{51AE5C4A-1014-4D67-98FA-D8BE17773A4E}"/>
          </ac:picMkLst>
        </pc:picChg>
      </pc:sldChg>
      <pc:sldChg chg="del">
        <pc:chgData name="Екатерина Чимутова" userId="4e1c11216741eefa" providerId="LiveId" clId="{E01BB03D-4D9F-4CF2-BCCB-B77BB2E13832}" dt="2026-07-07T11:49:24.227" v="18" actId="2696"/>
        <pc:sldMkLst>
          <pc:docMk/>
          <pc:sldMk cId="1010419572" sldId="280"/>
        </pc:sldMkLst>
      </pc:sldChg>
      <pc:sldChg chg="addSp delSp modSp mod">
        <pc:chgData name="Екатерина Чимутова" userId="4e1c11216741eefa" providerId="LiveId" clId="{E01BB03D-4D9F-4CF2-BCCB-B77BB2E13832}" dt="2026-07-07T11:49:07.430" v="17" actId="1076"/>
        <pc:sldMkLst>
          <pc:docMk/>
          <pc:sldMk cId="3382170035" sldId="281"/>
        </pc:sldMkLst>
        <pc:spChg chg="mod">
          <ac:chgData name="Екатерина Чимутова" userId="4e1c11216741eefa" providerId="LiveId" clId="{E01BB03D-4D9F-4CF2-BCCB-B77BB2E13832}" dt="2026-07-07T11:49:07.430" v="17" actId="1076"/>
          <ac:spMkLst>
            <pc:docMk/>
            <pc:sldMk cId="3382170035" sldId="281"/>
            <ac:spMk id="3" creationId="{E8EAF14C-AE18-6C35-0B86-DECD43CE5308}"/>
          </ac:spMkLst>
        </pc:spChg>
        <pc:spChg chg="add mod">
          <ac:chgData name="Екатерина Чимутова" userId="4e1c11216741eefa" providerId="LiveId" clId="{E01BB03D-4D9F-4CF2-BCCB-B77BB2E13832}" dt="2026-07-07T11:49:02.824" v="16" actId="478"/>
          <ac:spMkLst>
            <pc:docMk/>
            <pc:sldMk cId="3382170035" sldId="281"/>
            <ac:spMk id="10" creationId="{FDBE188A-C9E5-4CFB-51FA-09E876A7DDBD}"/>
          </ac:spMkLst>
        </pc:spChg>
        <pc:picChg chg="del">
          <ac:chgData name="Екатерина Чимутова" userId="4e1c11216741eefa" providerId="LiveId" clId="{E01BB03D-4D9F-4CF2-BCCB-B77BB2E13832}" dt="2026-07-07T11:49:02.824" v="16" actId="478"/>
          <ac:picMkLst>
            <pc:docMk/>
            <pc:sldMk cId="3382170035" sldId="281"/>
            <ac:picMk id="5" creationId="{AA2A1D51-A805-4695-94E7-3DF498505D9E}"/>
          </ac:picMkLst>
        </pc:picChg>
        <pc:picChg chg="del">
          <ac:chgData name="Екатерина Чимутова" userId="4e1c11216741eefa" providerId="LiveId" clId="{E01BB03D-4D9F-4CF2-BCCB-B77BB2E13832}" dt="2026-07-07T11:49:02.315" v="15" actId="478"/>
          <ac:picMkLst>
            <pc:docMk/>
            <pc:sldMk cId="3382170035" sldId="281"/>
            <ac:picMk id="6" creationId="{B6CB4A61-0D0E-4A94-A3A3-902974E907E8}"/>
          </ac:picMkLst>
        </pc:picChg>
        <pc:picChg chg="del">
          <ac:chgData name="Екатерина Чимутова" userId="4e1c11216741eefa" providerId="LiveId" clId="{E01BB03D-4D9F-4CF2-BCCB-B77BB2E13832}" dt="2026-07-07T11:49:00.651" v="12" actId="478"/>
          <ac:picMkLst>
            <pc:docMk/>
            <pc:sldMk cId="3382170035" sldId="281"/>
            <ac:picMk id="7" creationId="{E843F295-C0FE-480B-8283-284F8537DCA8}"/>
          </ac:picMkLst>
        </pc:picChg>
        <pc:picChg chg="del">
          <ac:chgData name="Екатерина Чимутова" userId="4e1c11216741eefa" providerId="LiveId" clId="{E01BB03D-4D9F-4CF2-BCCB-B77BB2E13832}" dt="2026-07-07T11:49:01.703" v="14" actId="478"/>
          <ac:picMkLst>
            <pc:docMk/>
            <pc:sldMk cId="3382170035" sldId="281"/>
            <ac:picMk id="8" creationId="{ADF07DC3-133B-4F0E-8184-D65BDEC43758}"/>
          </ac:picMkLst>
        </pc:picChg>
        <pc:picChg chg="del">
          <ac:chgData name="Екатерина Чимутова" userId="4e1c11216741eefa" providerId="LiveId" clId="{E01BB03D-4D9F-4CF2-BCCB-B77BB2E13832}" dt="2026-07-07T11:49:01.178" v="13" actId="478"/>
          <ac:picMkLst>
            <pc:docMk/>
            <pc:sldMk cId="3382170035" sldId="281"/>
            <ac:picMk id="9" creationId="{31D17B42-DB38-4852-8FC7-9CF2418E69F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142E0A-6EA4-46DD-BDF5-CA7DF31C4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65A25C-31B2-47A3-8C4C-2D22E38AE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E9FE12-4A49-4D63-8123-04D8A966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085D9A-FD9F-4AE7-8732-C79D1A701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C5AA0F-BE83-4640-8561-CE7EBEF94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3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574207-82AB-41BC-BE2C-F71A98E1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E7DA34-7E83-480C-9054-FB06EEC23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227D85-26F4-49B9-8BA6-5ACE55208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8C5F19-C5DF-459D-A7F0-4D7611563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E6A74F-6945-4968-9EA8-813A1DD3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34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29FAAB-A2C8-4FF8-A454-4BFD1FA95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48737A-9D21-412D-87E1-7DBA48E0C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498C22-ED0B-411E-920F-796170CF4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335B8A-463F-4414-856A-FD07BD0A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0DD3CF-1263-4FE5-BBC6-917188D80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146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04172-0CC5-4E1B-B8DA-055B7C3A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024EC3-1DB1-46C3-8D6B-3EEA7CF35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CD99AF-7F21-4722-B39D-3ED46C64A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394211-3E04-44E1-B9B1-C8DC0850D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E4A738-EA10-4F89-BBCC-2245BBBB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ECB508-EFA3-43F0-AA5A-32B4DD33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80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5DE67-7409-41DF-A23C-AFB2E033D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FA44D4-4AED-4CE2-AC68-4B3E86A3F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BC0745-9110-4697-82BC-9C7852B6D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DD74B90-21F4-4050-B44C-A5E4AEB38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E95B84-BE92-4908-8A5B-850601EDD6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54413B-6F35-412E-A992-502E39E1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FE926C9-1B28-4270-A8E4-071B87814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AE9747-1C69-47B3-B060-0F04B6BE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76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1EC4F-8056-43E7-9052-83F954F40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2453B9-6045-4CFA-A659-0DD913C0A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159335-659E-4B55-BC30-CC671BAF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CE4D0C-A2B2-4708-B177-989BBD56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93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0540CE-ADB6-4501-AE9B-226D22C1C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097B40-D427-4D87-BA3F-3B70110E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D02F24-0BB0-43A8-B306-A1F376A28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96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CFB244-2B09-4F78-9CE2-639C25197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BB1D3C-70E9-4478-941A-14CFB2732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A30546-D39D-4682-B8E4-9B50D8B89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075422-362A-46E6-8061-01566E7C8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5D0D08-8C41-4891-9F57-FBB468CFC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3F04F7-D4AF-45D1-8B6A-475E663E2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87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D366C-A5CE-4BEA-87A8-4F6E81D6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AD4C17-3249-44AD-87B5-D4AAF168E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F8B9F5-3EBC-4994-8A8F-5479289DE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A7B970-61F4-46F6-8C24-943D22B8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4C4A90-866D-438B-858A-8CAFF096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45359B-EB26-41D3-A0A8-6B27B6F3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468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810432-8AF1-4EA4-83A2-F0467714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FBF5B6B-30F5-48F0-8394-976C7FF4D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6FC37-314B-4E37-A54C-BFF12ABB8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963CCD-1EF9-4C1E-82B0-4D210466D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DC5C57-6FFE-45E0-8DF8-DF874C41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28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2A2EED-F7E5-4160-B767-EBD2C3D78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456270-1984-44E9-BBA9-9EA4C8407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E5D155-A04D-4938-B002-66C7EAC1C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40A8B1-B4BB-441D-AEE0-FAB2E4309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EFB41B-8E72-4310-87AD-5CA8EBCF7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07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9643A-05D6-496B-8128-57C2E384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D4F153-71C5-4817-95E6-9515C0290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762B9B-4F77-4A40-BB26-291987B998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DACDA-DB9D-4C54-92D5-7C47EC7E77D4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73D81B-6DE4-4BE8-BCA1-44AA40DC7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EAB0A8-AD8E-4A2C-B546-63653D575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2CB9A-B34A-4502-9637-E90AD14ECC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6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E613CB-90D9-493D-94D3-50D52A19AB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451"/>
                    </a14:imgEffect>
                    <a14:imgEffect>
                      <a14:saturation sat="2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2B92CD-AB5B-423E-AF67-A32E08D2F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908" y="1875691"/>
            <a:ext cx="11676184" cy="1359878"/>
          </a:xfrm>
        </p:spPr>
        <p:txBody>
          <a:bodyPr>
            <a:noAutofit/>
          </a:bodyPr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«Усть-Нерская средняя общеобразовательная школа имени И.В. Хоменко»</a:t>
            </a:r>
            <a:b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68D3514-67EC-4AE6-BDC1-B22BB2262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907" y="2778124"/>
            <a:ext cx="11676183" cy="2479675"/>
          </a:xfrm>
        </p:spPr>
        <p:txBody>
          <a:bodyPr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kumimoji="0" lang="ru-RU" sz="3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sz="3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речи учащихся  коррекционного класса через рисование на камнях с применением якутского фольклора»</a:t>
            </a:r>
            <a:endParaRPr kumimoji="0" lang="ru-RU" sz="3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 работу коррекционный класс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Базаржапова М.Б.</a:t>
            </a:r>
          </a:p>
        </p:txBody>
      </p:sp>
    </p:spTree>
    <p:extLst>
      <p:ext uri="{BB962C8B-B14F-4D97-AF65-F5344CB8AC3E}">
        <p14:creationId xmlns:p14="http://schemas.microsoft.com/office/powerpoint/2010/main" val="357123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76D40F-48DB-46E2-AD63-8189605425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271"/>
                    </a14:imgEffect>
                    <a14:imgEffect>
                      <a14:saturation sat="2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C789E85-10D4-4264-94D9-8AC7318D8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4277"/>
            <a:ext cx="10515600" cy="3902686"/>
          </a:xfrm>
        </p:spPr>
        <p:txBody>
          <a:bodyPr/>
          <a:lstStyle/>
          <a:p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и пересказ отрывков из эпоса «Олонхо» в коррекционном классе с помощью рисования на камнях.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0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79730E-389A-4B26-BCEF-690D5259E4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87"/>
                    </a14:imgEffect>
                    <a14:imgEffect>
                      <a14:saturation sat="2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EEE87C3-9269-4BF5-91C5-944BFDBFC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446"/>
            <a:ext cx="10515600" cy="4629517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Развивать умения связно излагать отрывки из эпоса на основе проведенной работы. Уточнять, обогащать и активизировать словарный запас учащихся.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Изучать, закреплять и активно применять способы нетрадиционной техники в изобразительной деятельности;  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Прививать интерес к национальным традициям.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5944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4DE920-31E8-47D1-9DA1-B3C2003F26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73C33A0-380A-4FC6-8FB4-557817DE0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направления: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детьми. Работа с родителями.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lvl="0" indent="0" algn="just">
              <a:lnSpc>
                <a:spcPct val="110000"/>
              </a:lnSpc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познавательный интерес;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lvl="0" indent="0" algn="just">
              <a:lnSpc>
                <a:spcPct val="110000"/>
              </a:lnSpc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                                           - коммуникативные способности;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lvl="0" indent="0" algn="ctr">
              <a:lnSpc>
                <a:spcPct val="110000"/>
              </a:lnSpc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- привлечение детей к воспроизведению                                    образов, используя рисование на камнях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lvl="0" indent="0" algn="just">
              <a:lnSpc>
                <a:spcPct val="110000"/>
              </a:lnSpc>
              <a:spcAft>
                <a:spcPts val="800"/>
              </a:spcAft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- творческие умения;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3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19824-1DFD-4B74-A198-24BE8ED82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3668B2-711B-4CDB-8627-F89DEBB70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B70B60-6DB0-4EED-876A-2C210A85C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01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F6A1DD-C694-4BA6-A865-2C85DB546E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11EF8-F541-499D-B957-5217AE6CB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rmAutofit fontScale="90000"/>
          </a:bodyPr>
          <a:lstStyle/>
          <a:p>
            <a:pPr algn="ctr"/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C37A0A-8429-4F48-B69C-BD9E4F847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данного проекта в том, что он позволяет в условиях воспитательно - образовательного процесса в коррекционном классе обогатить, систематизировать, закрепить и творчески применить знания детей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интеллектуальной недостаточностью,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несформированностью или недоразвитием устной речи,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героях эпоса «Олонхо».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717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A2E9D7-8150-4019-800A-D689242CB1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EE70A679-BDBC-44AB-AED0-AC64D5B53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6427" y="2402732"/>
            <a:ext cx="9105088" cy="2840318"/>
          </a:xfrm>
          <a:prstGeom prst="rect">
            <a:avLst/>
          </a:prstGeom>
          <a:effectLst>
            <a:outerShdw blurRad="6731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019392-9B74-54FF-9F00-40D93C51B9CE}"/>
              </a:ext>
            </a:extLst>
          </p:cNvPr>
          <p:cNvSpPr txBox="1"/>
          <p:nvPr/>
        </p:nvSpPr>
        <p:spPr>
          <a:xfrm>
            <a:off x="1819071" y="1814528"/>
            <a:ext cx="8816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Образцы камней, необходимых для рисования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5794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52C5C0-1733-4223-99B7-595C55ACB7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28E7C7-7262-5085-7BB5-C94591186EBD}"/>
              </a:ext>
            </a:extLst>
          </p:cNvPr>
          <p:cNvSpPr txBox="1"/>
          <p:nvPr/>
        </p:nvSpPr>
        <p:spPr>
          <a:xfrm>
            <a:off x="2264950" y="2892591"/>
            <a:ext cx="75766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Предварительный этап: работа в библиотеке и музеев течение года</a:t>
            </a:r>
            <a:endParaRPr lang="ru-RU" sz="24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D6A330-E5E2-BE2A-B267-8547CD432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003384" cy="189796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742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DF89DC-B43B-4CE1-B0B0-A07D60E322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EAF14C-AE18-6C35-0B86-DECD43CE5308}"/>
              </a:ext>
            </a:extLst>
          </p:cNvPr>
          <p:cNvSpPr txBox="1"/>
          <p:nvPr/>
        </p:nvSpPr>
        <p:spPr>
          <a:xfrm>
            <a:off x="420404" y="3130811"/>
            <a:ext cx="11656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совместной работы с родителями: встречи в музее, сбор и обработка камней</a:t>
            </a:r>
            <a:endParaRPr lang="ru-RU" sz="2400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FDBE188A-C9E5-4CFB-51FA-09E876A7D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170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AC8479-51D1-48CC-8C0E-CDC8C09441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E24F8C0B-9881-449B-928A-6EE628D20C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4238" y="2830139"/>
            <a:ext cx="4529722" cy="2426420"/>
          </a:xfrm>
          <a:prstGeom prst="rect">
            <a:avLst/>
          </a:prstGeom>
          <a:effectLst>
            <a:outerShdw blurRad="1003300"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604304-BB05-479B-9DC4-0D386D6DC7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82132" y="2432938"/>
            <a:ext cx="2419626" cy="3227617"/>
          </a:xfrm>
          <a:prstGeom prst="rect">
            <a:avLst/>
          </a:prstGeom>
          <a:effectLst>
            <a:outerShdw blurRad="1143000"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2654CB-5C8F-40BF-A19D-E84BD8298A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119770" y="2424721"/>
            <a:ext cx="2426418" cy="3237257"/>
          </a:xfrm>
          <a:prstGeom prst="rect">
            <a:avLst/>
          </a:prstGeom>
          <a:effectLst>
            <a:outerShdw blurRad="8382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6DC517-BFD0-9613-6B37-CED6A5A2F32C}"/>
              </a:ext>
            </a:extLst>
          </p:cNvPr>
          <p:cNvSpPr txBox="1"/>
          <p:nvPr/>
        </p:nvSpPr>
        <p:spPr>
          <a:xfrm>
            <a:off x="600354" y="1724908"/>
            <a:ext cx="113512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подготовки камней: методическая работа с текстом, режиссирование краткого текста эпоса, выбор героев, анализ внешних характеристик будущего рисунка героя, подготовка камней.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53871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A22E43-E330-4D0E-9E04-7AD386440B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F33D70-6EFB-4E6D-9C85-756EF811C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1819866"/>
            <a:ext cx="2092568" cy="3432732"/>
          </a:xfrm>
          <a:prstGeom prst="rect">
            <a:avLst/>
          </a:prstGeom>
          <a:effectLst>
            <a:outerShdw blurRad="393700" dist="50800" dir="5400000" algn="ctr" rotWithShape="0">
              <a:srgbClr val="000000"/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3DCE4E-F2C7-474A-9EEC-1E182289F0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7506" y="1712633"/>
            <a:ext cx="2206294" cy="3539965"/>
          </a:xfrm>
          <a:prstGeom prst="rect">
            <a:avLst/>
          </a:prstGeom>
          <a:effectLst>
            <a:outerShdw blurRad="431800"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EA38EF-DB6D-4AE6-B74E-6FE43F9AF3F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3703" y="1773490"/>
            <a:ext cx="2917701" cy="3432733"/>
          </a:xfrm>
          <a:prstGeom prst="rect">
            <a:avLst/>
          </a:prstGeom>
          <a:effectLst>
            <a:outerShdw blurRad="393700"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0864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B9EA6-BF9C-492C-AE9F-60635948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37D5C7-7A7B-4CF0-813D-3D59E1927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2B9468-FDD6-4418-8269-4D9C8C560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C3B844-E5B4-D5D4-1C61-BE973ECF40E0}"/>
              </a:ext>
            </a:extLst>
          </p:cNvPr>
          <p:cNvSpPr txBox="1"/>
          <p:nvPr/>
        </p:nvSpPr>
        <p:spPr>
          <a:xfrm>
            <a:off x="252919" y="1573491"/>
            <a:ext cx="115856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 муниципального, регионального уровней в течение полутора лет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7654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DED76A-4D6D-46A8-BE95-D216A6C75A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68DA2E1-FBF7-4A97-8179-2604F3336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65273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Заключение: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обучающиеся коррекционного класса научились связно излагать отрывки из эпоса на основе проведенной работы.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работы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у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точняли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обогащали и активизировали словарный запас;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Применение нетрадиционной техники в изобразительной деятельности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способствовало  закреплению темы;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Положительной мотивации к учебной деятельности;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Удалось заинтересовать  национальными традициями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народов Саха.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09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3462B8-8BFD-4641-316F-95EBBB3902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367B06F-E4B1-1BE7-979F-79E24CEB3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9C2DE8D-39C6-1807-FA55-D0E397804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Олонхо</a:t>
            </a:r>
            <a:r>
              <a:rPr lang="ru-RU" sz="32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</a:t>
            </a:r>
            <a:r>
              <a:rPr lang="ru-RU" sz="32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как все устное народное творчество обладает огромными потенциальными возможностями</a:t>
            </a:r>
            <a:r>
              <a:rPr lang="en-US" sz="32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в деле возрождения общей духовной культуры.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	 В </a:t>
            </a:r>
            <a:r>
              <a:rPr lang="ru-RU" sz="3200" dirty="0" err="1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Олонхо</a:t>
            </a:r>
            <a:r>
              <a:rPr lang="ru-RU" sz="32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ставятся и разрешаются важные жизненные и нравственные проблемы.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	Главный идейный стержень – </a:t>
            </a:r>
            <a:r>
              <a:rPr lang="ru-RU" sz="32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победа добра над злом. </a:t>
            </a:r>
          </a:p>
          <a:p>
            <a:pPr marL="0" indent="0" algn="ctr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500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8B96BE-1D83-4D61-87EA-3BF968298A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1A4F3-803D-4839-AC2B-E629A709A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72E150-5D1A-422B-A0B4-098CFEE05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>
              <a:solidFill>
                <a:srgbClr val="100F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dirty="0">
                <a:solidFill>
                  <a:srgbClr val="100F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558201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16177</TotalTime>
  <Words>377</Words>
  <Application>Microsoft Office PowerPoint</Application>
  <PresentationFormat>Широкоэкранный</PresentationFormat>
  <Paragraphs>29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Муниципальное бюджетное общеобразовательное учреждение  «Усть-Нерская средняя общеобразовательная школа имени И.В. Хоменко» </vt:lpstr>
      <vt:lpstr>Презентация PowerPoint</vt:lpstr>
      <vt:lpstr>Презентация PowerPoint</vt:lpstr>
      <vt:lpstr>Презентация PowerPoint</vt:lpstr>
      <vt:lpstr>Презентация PowerPoint</vt:lpstr>
      <vt:lpstr>  Актуальность проекта: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Корр. класс</dc:creator>
  <cp:lastModifiedBy>Екатерина Чимутова</cp:lastModifiedBy>
  <cp:revision>13</cp:revision>
  <cp:lastPrinted>2023-03-13T03:26:48Z</cp:lastPrinted>
  <dcterms:created xsi:type="dcterms:W3CDTF">2023-03-02T22:29:51Z</dcterms:created>
  <dcterms:modified xsi:type="dcterms:W3CDTF">2026-07-07T11:49:49Z</dcterms:modified>
</cp:coreProperties>
</file>