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8"/>
  </p:handoutMasterIdLst>
  <p:sldIdLst>
    <p:sldId id="256" r:id="rId2"/>
    <p:sldId id="261" r:id="rId3"/>
    <p:sldId id="263" r:id="rId4"/>
    <p:sldId id="264" r:id="rId5"/>
    <p:sldId id="274" r:id="rId6"/>
    <p:sldId id="27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1CA7"/>
    <a:srgbClr val="D6DEEA"/>
    <a:srgbClr val="FFFFFF"/>
    <a:srgbClr val="385592"/>
    <a:srgbClr val="9F9289"/>
    <a:srgbClr val="E2DEDB"/>
    <a:srgbClr val="F1F1F1"/>
    <a:srgbClr val="003374"/>
    <a:srgbClr val="3A5896"/>
    <a:srgbClr val="173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6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7-05T14:15:02.734" v="0" actId="2696"/>
      <pc:docMkLst>
        <pc:docMk/>
      </pc:docMkLst>
      <pc:sldChg chg="del">
        <pc:chgData name="Екатерина Чимутова" userId="4e1c11216741eefa" providerId="LiveId" clId="{E01BB03D-4D9F-4CF2-BCCB-B77BB2E13832}" dt="2026-07-05T14:15:02.734" v="0" actId="2696"/>
        <pc:sldMkLst>
          <pc:docMk/>
          <pc:sldMk cId="2669701224" sldId="26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11938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4822"/>
            <a:ext cx="7886700" cy="1047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5114658" y="651617"/>
            <a:ext cx="3187581" cy="3187581"/>
          </a:xfrm>
          <a:prstGeom prst="ellipse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280944" y="817903"/>
            <a:ext cx="2855007" cy="2855007"/>
          </a:xfrm>
          <a:prstGeom prst="ellipse">
            <a:avLst/>
          </a:prstGeom>
          <a:solidFill>
            <a:schemeClr val="bg1">
              <a:alpha val="63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973651" y="1851240"/>
            <a:ext cx="346959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rgbClr val="FF0000"/>
                </a:solidFill>
              </a:rPr>
              <a:t>Наш класс</a:t>
            </a:r>
            <a:endParaRPr lang="en-US" sz="3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17894" y="4794601"/>
            <a:ext cx="47068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Педагог – психолог МБ СОШ № 25 г. Орла</a:t>
            </a:r>
          </a:p>
          <a:p>
            <a:r>
              <a:rPr lang="ru-RU" sz="2000" dirty="0"/>
              <a:t>Андреева Ирина Сергеевна</a:t>
            </a: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Тема занятия: «Наш класс»</a:t>
            </a:r>
          </a:p>
          <a:p>
            <a:pPr marL="0" indent="0">
              <a:buNone/>
            </a:pPr>
            <a:r>
              <a:rPr lang="ru-RU" dirty="0"/>
              <a:t>Цель: </a:t>
            </a:r>
            <a:r>
              <a:rPr lang="ru-RU" u="sng" dirty="0"/>
              <a:t>научиться правилам общения в коллективе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Задачи:</a:t>
            </a:r>
          </a:p>
          <a:p>
            <a:r>
              <a:rPr lang="ru-RU" dirty="0"/>
              <a:t>научиться понимать людей;</a:t>
            </a:r>
          </a:p>
          <a:p>
            <a:r>
              <a:rPr lang="ru-RU" dirty="0"/>
              <a:t>научиться решать конфликты.</a:t>
            </a:r>
          </a:p>
        </p:txBody>
      </p:sp>
    </p:spTree>
    <p:extLst>
      <p:ext uri="{BB962C8B-B14F-4D97-AF65-F5344CB8AC3E}">
        <p14:creationId xmlns:p14="http://schemas.microsoft.com/office/powerpoint/2010/main" val="4268178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Звёзды можно сравнить с яркими, общительными, талантливыми людьми. У таких людей много разных идей, много увлечений. С такими людьми все хотят дружить. </a:t>
            </a:r>
          </a:p>
          <a:p>
            <a:r>
              <a:rPr lang="ru-RU" dirty="0"/>
              <a:t>Планеты двигаются по чёткой орбите, никогда не сбиваются с пути. И люди такого типа точно знают чего хотят, доводят начатое дело до конца. Умеют принимать решения и признавать свои ошибки.  </a:t>
            </a:r>
          </a:p>
          <a:p>
            <a:r>
              <a:rPr lang="ru-RU" dirty="0"/>
              <a:t>- Спутники. Это робкие, нерешительные, неуверенные в себе люди. Часто замкнутые, не общительные, скромные. В то же время это надёжные товарищи, которые всегда придут на помощь. На этих людей можно положиться в трудный момент.</a:t>
            </a:r>
          </a:p>
          <a:p>
            <a:r>
              <a:rPr lang="ru-RU" dirty="0"/>
              <a:t>- Кометы. Яркие, импульсивные. У них масса новых идей. Они быстро загораются и быстро теряют интерес к делу. Часто берутся за разные дела, но не доводят начатое до конца, меняют свои решения.  </a:t>
            </a:r>
          </a:p>
        </p:txBody>
      </p:sp>
      <p:pic>
        <p:nvPicPr>
          <p:cNvPr id="14338" name="Picture 2" descr="https://img2.freepng.ru/20190927/cgj/transparent-planet-earth-world-ball-sphere-5d8e600876f0d8.135788931569611784487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6366" y="2652963"/>
            <a:ext cx="1348331" cy="134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adonius.club/uploads/posts/2022-02/1643973980_17-adonius-club-p-solntse-na-belom-fone-29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314" y="1176865"/>
            <a:ext cx="2047430" cy="204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s://avatanplus.com/files/resources/original/58dcbec51d2ad15b1e4931ff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46" y="3724567"/>
            <a:ext cx="1476098" cy="147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s://www.pngall.com/wp-content/uploads/12/Meteor-Comet-PNG-Fil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5338" y="5149676"/>
            <a:ext cx="2762056" cy="110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031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82634" y="2066357"/>
            <a:ext cx="2286000" cy="28707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0390" y="2059366"/>
            <a:ext cx="4392244" cy="29485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68635" y="2098255"/>
            <a:ext cx="2275366" cy="28069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4134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825625"/>
            <a:ext cx="4523874" cy="30952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Объект 5"/>
          <p:cNvPicPr>
            <a:picLocks noGrp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9642" y="1933251"/>
            <a:ext cx="2331049" cy="29876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96471" y="1838483"/>
            <a:ext cx="2277046" cy="30824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7748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papik.pro/uploads/posts/2022-01/1641757172_19-papik-pro-p-den-sozvezdii-kartinki-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67" y="1328358"/>
            <a:ext cx="9147967" cy="508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6243" y="2971800"/>
            <a:ext cx="812754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>
                <a:solidFill>
                  <a:srgbClr val="FF0000"/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143089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</TotalTime>
  <Words>189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Екатерина Чимутова</cp:lastModifiedBy>
  <cp:revision>43</cp:revision>
  <dcterms:created xsi:type="dcterms:W3CDTF">2016-11-18T14:12:19Z</dcterms:created>
  <dcterms:modified xsi:type="dcterms:W3CDTF">2026-07-05T14:15:12Z</dcterms:modified>
</cp:coreProperties>
</file>