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96" r:id="rId4"/>
    <p:sldId id="297" r:id="rId5"/>
    <p:sldId id="273" r:id="rId6"/>
    <p:sldId id="293" r:id="rId7"/>
    <p:sldId id="294" r:id="rId8"/>
    <p:sldId id="282" r:id="rId9"/>
    <p:sldId id="28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53" autoAdjust="0"/>
    <p:restoredTop sz="94721" autoAdjust="0"/>
  </p:normalViewPr>
  <p:slideViewPr>
    <p:cSldViewPr>
      <p:cViewPr varScale="1">
        <p:scale>
          <a:sx n="81" d="100"/>
          <a:sy n="81" d="100"/>
        </p:scale>
        <p:origin x="91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7-05T13:33:57.630" v="5" actId="478"/>
      <pc:docMkLst>
        <pc:docMk/>
      </pc:docMkLst>
      <pc:sldChg chg="delSp mod">
        <pc:chgData name="Екатерина Чимутова" userId="4e1c11216741eefa" providerId="LiveId" clId="{E01BB03D-4D9F-4CF2-BCCB-B77BB2E13832}" dt="2026-07-05T13:33:55.063" v="2" actId="478"/>
        <pc:sldMkLst>
          <pc:docMk/>
          <pc:sldMk cId="1356355633" sldId="293"/>
        </pc:sldMkLst>
        <pc:picChg chg="del">
          <ac:chgData name="Екатерина Чимутова" userId="4e1c11216741eefa" providerId="LiveId" clId="{E01BB03D-4D9F-4CF2-BCCB-B77BB2E13832}" dt="2026-07-05T13:33:53.582" v="0" actId="478"/>
          <ac:picMkLst>
            <pc:docMk/>
            <pc:sldMk cId="1356355633" sldId="293"/>
            <ac:picMk id="1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5T13:33:55.063" v="2" actId="478"/>
          <ac:picMkLst>
            <pc:docMk/>
            <pc:sldMk cId="1356355633" sldId="293"/>
            <ac:picMk id="1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5T13:33:54.231" v="1" actId="478"/>
          <ac:picMkLst>
            <pc:docMk/>
            <pc:sldMk cId="1356355633" sldId="293"/>
            <ac:picMk id="13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07-05T13:33:57.630" v="5" actId="478"/>
        <pc:sldMkLst>
          <pc:docMk/>
          <pc:sldMk cId="3459754818" sldId="294"/>
        </pc:sldMkLst>
        <pc:picChg chg="del">
          <ac:chgData name="Екатерина Чимутова" userId="4e1c11216741eefa" providerId="LiveId" clId="{E01BB03D-4D9F-4CF2-BCCB-B77BB2E13832}" dt="2026-07-05T13:33:57.630" v="5" actId="478"/>
          <ac:picMkLst>
            <pc:docMk/>
            <pc:sldMk cId="3459754818" sldId="294"/>
            <ac:picMk id="2" creationId="{D7F4FE77-F2DF-AE81-12F9-89B2D9225D6F}"/>
          </ac:picMkLst>
        </pc:picChg>
        <pc:picChg chg="del">
          <ac:chgData name="Екатерина Чимутова" userId="4e1c11216741eefa" providerId="LiveId" clId="{E01BB03D-4D9F-4CF2-BCCB-B77BB2E13832}" dt="2026-07-05T13:33:56.576" v="3" actId="478"/>
          <ac:picMkLst>
            <pc:docMk/>
            <pc:sldMk cId="3459754818" sldId="294"/>
            <ac:picMk id="4" creationId="{E1060E7D-7E92-8C1C-E400-9E36139824EF}"/>
          </ac:picMkLst>
        </pc:picChg>
        <pc:picChg chg="del">
          <ac:chgData name="Екатерина Чимутова" userId="4e1c11216741eefa" providerId="LiveId" clId="{E01BB03D-4D9F-4CF2-BCCB-B77BB2E13832}" dt="2026-07-05T13:33:57.138" v="4" actId="478"/>
          <ac:picMkLst>
            <pc:docMk/>
            <pc:sldMk cId="3459754818" sldId="294"/>
            <ac:picMk id="6" creationId="{65E62120-BEC6-E789-9347-7359B09D548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FB65-69C3-42E9-B9C6-DB627D6372A2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AE-3211-4BE3-B007-99A4BD9F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FB65-69C3-42E9-B9C6-DB627D6372A2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AE-3211-4BE3-B007-99A4BD9F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FB65-69C3-42E9-B9C6-DB627D6372A2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AE-3211-4BE3-B007-99A4BD9F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FB65-69C3-42E9-B9C6-DB627D6372A2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AE-3211-4BE3-B007-99A4BD9F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FB65-69C3-42E9-B9C6-DB627D6372A2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AE-3211-4BE3-B007-99A4BD9F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FB65-69C3-42E9-B9C6-DB627D6372A2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AE-3211-4BE3-B007-99A4BD9F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FB65-69C3-42E9-B9C6-DB627D6372A2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AE-3211-4BE3-B007-99A4BD9F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FB65-69C3-42E9-B9C6-DB627D6372A2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AE-3211-4BE3-B007-99A4BD9F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FB65-69C3-42E9-B9C6-DB627D6372A2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AE-3211-4BE3-B007-99A4BD9F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FB65-69C3-42E9-B9C6-DB627D6372A2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AE-3211-4BE3-B007-99A4BD9F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FB65-69C3-42E9-B9C6-DB627D6372A2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FCAE-3211-4BE3-B007-99A4BD9F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FFB65-69C3-42E9-B9C6-DB627D6372A2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DFCAE-3211-4BE3-B007-99A4BD9F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214290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Муниципальное бюджетное  учреждение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"Центр психолого-педагогической, медицинской и социальной помощи"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714620"/>
            <a:ext cx="9144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КОНКУРСНАЯ РАБОТА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Орф-педагогика, как один из методов музыкотерапии в комплексной системе преодоления заикания у детей дошкольного возраста.</a:t>
            </a:r>
          </a:p>
          <a:p>
            <a:pPr algn="ctr"/>
            <a:endParaRPr lang="en-US" sz="32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9992" y="50907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учитель-логопед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высшей квалификационной категории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Алексеева В. И.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258719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90550" algn="l"/>
              </a:tabLst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Заикание – одна из самых древних проблем в истории развития учения о расстройствах речи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206084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90550" algn="l"/>
              </a:tabLst>
            </a:pPr>
            <a:r>
              <a:rPr lang="ru-RU" i="1" dirty="0">
                <a:solidFill>
                  <a:srgbClr val="C00000"/>
                </a:solidFill>
              </a:rPr>
              <a:t>«Одно из первых, дошедших до нас медицинских описаний нарушений речи, принадлежит Гиппократу (460–337 гг. до н. э.), который считал причиной речевых расстройств поражение мозга, вызванное чрезмерным количеством слизи».</a:t>
            </a:r>
          </a:p>
          <a:p>
            <a:pPr marL="342900" lvl="0" indent="-3429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590550" algn="l"/>
              </a:tabLst>
            </a:pPr>
            <a:endParaRPr kumimoji="0" lang="ru-RU" b="1" i="1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Изображение выглядит как Человеческое лицо, искусство, картин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D50C6C3-6F97-2D27-2238-6FE36DF0D38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090416" y="3429788"/>
            <a:ext cx="2963168" cy="29631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CDC29-C720-9B87-CF5B-E498A221D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>
            <a:extLst>
              <a:ext uri="{FF2B5EF4-FFF2-40B4-BE49-F238E27FC236}">
                <a16:creationId xmlns:a16="http://schemas.microsoft.com/office/drawing/2014/main" id="{6012ACA7-0E25-FD79-837C-BE2FA0C7F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494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90550" algn="l"/>
              </a:tabLst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История развития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орф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-педагогики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9B62D8-8A15-268A-F800-B7F71B040F7F}"/>
              </a:ext>
            </a:extLst>
          </p:cNvPr>
          <p:cNvSpPr/>
          <p:nvPr/>
        </p:nvSpPr>
        <p:spPr>
          <a:xfrm>
            <a:off x="19253" y="1309087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Основные задачи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орф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-педагогики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– научить детей петь и играть, лучше осознавать свое тело и эмоции, понять закономерности музыки, концентрировать внимание, ориентироваться в пространстве и времени, знакомиться с культурами через музыку. 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Впервые понятие музыкотерапии появилось в середине </a:t>
            </a:r>
            <a:r>
              <a:rPr lang="en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века. Французский психиатр Жан –Этьен-Доминик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Эскероль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стал использовать музыкальную терапию в психиатрических заведениях Франции.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Следующая ветвь развития направления музыкотерапии стал институт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Далькроз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который возглавлял Э. Жак-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Далькроз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Германии.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Позже в Германии и в Австрии возникло еще одно направление музыкотерапии, которое ввел Карл Орф, известный благодаря своей работе «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Шульверк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России продолжателем Орф педагогики является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Т.Э.Тютюнникова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Ее занятия используются в коррекционной работе дефектологи, педагоги, логопеды и другие специалисты.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1903 года в Врачебно-Педагогическом Институте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И.А.Сикорского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Киеве тоже стали осуществляться музыкально-ритмические занятия с детьми и взрослыми с речевыми нарушениями. </a:t>
            </a:r>
          </a:p>
          <a:p>
            <a:pPr marL="342900" indent="-3429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590550" algn="l"/>
              </a:tabLst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283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904B5-0D95-8CDD-6EC5-C9FF3A788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орф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-педагогики в коррекционной работе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DF1965C-61EF-7D0A-CDC7-C459FE365FF2}"/>
              </a:ext>
            </a:extLst>
          </p:cNvPr>
          <p:cNvSpPr/>
          <p:nvPr/>
        </p:nvSpPr>
        <p:spPr>
          <a:xfrm>
            <a:off x="4644" y="1674674"/>
            <a:ext cx="9144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рамках работы с детьми с заиканием мы придерживаемся следующих направлений деятельности: 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охранительного речевого режима, обучение навыкам релаксации, расслабления, формирование фонационного (речевого) дыхания, проведение артикуляционно-мимической гимнастики, формирование мягкой голосовой атаки, работа над плавностью речи, развитие моторных функций. </a:t>
            </a:r>
          </a:p>
          <a:p>
            <a:endParaRPr lang="ru-RU" b="1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Музыкотерапия и ее направления – это богатый инструмент, который возможно использовать на всех этапах логопедической работы с детьми с заиканием.</a:t>
            </a:r>
            <a:endParaRPr lang="ru-RU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590550" algn="l"/>
              </a:tabLst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590550" algn="l"/>
              </a:tabLst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Таким образом применение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орф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-педагогики возможно использовать во время охранительного режима (проведение ролевых игр и тренингов),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логоритмических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занятий, на этапе развития моторных функций и на других этапах. </a:t>
            </a:r>
            <a:b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0" lang="ru-RU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062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5496" y="4050339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590550" algn="l"/>
              </a:tabLst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548680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 время занятий на всех этапах логопедической работы используются в том числе и приемы Орф-педагогики, методика элементарного музицирования Тютюнниковой Т.Э.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85" y="2115900"/>
            <a:ext cx="1884687" cy="27715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6309" y="3501699"/>
            <a:ext cx="2110072" cy="31469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7816" y="1973135"/>
            <a:ext cx="2063561" cy="30571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3134808"/>
            <a:ext cx="2016440" cy="33123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5496" y="494000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590550" algn="l"/>
              </a:tabLst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58088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Занятия с применением приемов Орф-педагогики включают в себя комплексный подход и использование вокала (слова), движений, музыки. Все занятие строится в стиле игры. Логопед направляет детей, давая им возможность импровизировать. Такие занятия очень способствуют развитию сенсорных, познавательных мотивационных систем.  Это синтез логопедической ритмики и музыкальной педагогики, движения и речи. </a:t>
            </a:r>
          </a:p>
        </p:txBody>
      </p:sp>
    </p:spTree>
    <p:extLst>
      <p:ext uri="{BB962C8B-B14F-4D97-AF65-F5344CB8AC3E}">
        <p14:creationId xmlns:p14="http://schemas.microsoft.com/office/powerpoint/2010/main" val="1356355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7667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90550" algn="l"/>
              </a:tabLst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своей коррекционной работе с детьми с заиканием используются  не только упражнения по методике Тютюнниковой Т.Э., но и создаются музыкальные театры по сценариям детских сказок. Совмещение сказкотерапии и Орф-педагогики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способствовует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положительной динамики.</a:t>
            </a:r>
            <a:endParaRPr kumimoji="0" lang="ru-RU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754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7166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1940944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5940425" algn="r"/>
              </a:tabLs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Применение приемов музыкотерапии и методики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Орф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-педагогики в комплексной работе с другими лечебными, педагогическими, психологическими мероприятиями способствует улучшению темпо-ритмической организации речи, улучшению эмоциональной составляющей, преодолению психологических проблем.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5940425" algn="r"/>
              </a:tabLs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Используя эти приемы, воспитывается чувство ритма, темпа, ориентировка в пространстве,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развиватие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чувства собственного тела, раскрывается потенциал детей, их внутренний мир, индивидуальные качества.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5940425" algn="r"/>
              </a:tabLs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 помощью специальных музыкальных упражнений, мы развиваем моторные функции детей.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5940425" algn="r"/>
              </a:tabLs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Совмещение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сказкотерапии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приемов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Орф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-педагогики развивает внимания и заинтересованности детей, объединяя в себе многие методические, педагогические, психологические приемы в единое целое.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2071678"/>
            <a:ext cx="8501122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6000" b="1" cap="all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Благодарю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3813</TotalTime>
  <Words>583</Words>
  <Application>Microsoft Office PowerPoint</Application>
  <PresentationFormat>Экран (4:3)</PresentationFormat>
  <Paragraphs>37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Применение орф-педагогики в коррекционной работе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Иван</dc:creator>
  <cp:lastModifiedBy>Екатерина Чимутова</cp:lastModifiedBy>
  <cp:revision>72</cp:revision>
  <cp:lastPrinted>2022-06-02T12:10:35Z</cp:lastPrinted>
  <dcterms:created xsi:type="dcterms:W3CDTF">2014-09-28T17:17:03Z</dcterms:created>
  <dcterms:modified xsi:type="dcterms:W3CDTF">2026-07-05T13:34:10Z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2026-03-29T10:03:19Z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037370dd-dfa9-4441-a81c-757b69762cbc</vt:lpwstr>
  </property>
  <property fmtid="{D5CDD505-2E9C-101B-9397-08002B2CF9AE}" pid="7" name="MSIP_Label_defa4170-0d19-0005-0004-bc88714345d2_ActionId">
    <vt:lpwstr>2ba4f8f4-3027-4183-97f3-2ef9898e077f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50, 3, 0, 1</vt:lpwstr>
  </property>
</Properties>
</file>