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E5D0373-C400-4A14-B12D-751EAF108A6D}" type="slidenum">
              <a:t>‹#›</a:t>
            </a:fld>
            <a:endParaRPr lang="ru-RU" sz="1400" b="0" i="0" u="none" strike="noStrike" kern="1200" cap="none">
              <a:ln>
                <a:noFill/>
              </a:ln>
              <a:latin typeface="PT Astra Sans" pitchFamily="34"/>
              <a:ea typeface="Tahoma" pitchFamily="2"/>
              <a:cs typeface="Noto Sans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22952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fld id="{202996A6-728D-44A7-A515-FCE5FE2331E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262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PT Astra Sans" pitchFamily="34"/>
        <a:ea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6C91950-7BB8-4465-BAF8-E2017472B211}" type="slidenum">
              <a:t>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C4C8C3C-7552-4F97-8033-53FFEDFD5B59}" type="slidenum">
              <a:t>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169F5C7-E4AF-4343-97C7-8E041000C90D}" type="slidenum">
              <a:t>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654E79-EBEC-4ADA-9C9F-13B798289142}" type="slidenum">
              <a:t>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76B0F1D-BCC7-4326-9588-BD1D181722E5}" type="slidenum">
              <a:t>5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1BB1BB1-83F6-4058-8EF6-235E21881DBB}" type="slidenum">
              <a:t>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BA0B16E-1F78-4B5A-A3A8-0F6C448314BD}" type="slidenum">
              <a:t>7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06DDAD4-32D4-4078-8DBC-3D094F7214E0}" type="slidenum">
              <a:t>8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61EC2A9-5EB2-49A3-BF36-C2F24ADAE8F1}" type="slidenum">
              <a:t>9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91DA046-4F5C-4254-AD04-B2C805D7E78C}" type="slidenum">
              <a:t>10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A042628-BC48-46F7-8BBE-86FFD5AFA33A}" type="slidenum">
              <a:t>11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790EB29-EC8B-4A2A-89D7-97F184F14FA4}" type="slidenum">
              <a:t>12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B428B9-61D3-48D0-90DB-29828C0697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32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6FFECB-A411-4D39-8711-E7CAB0C2903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85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DE650FA-840E-47EC-867A-15F5D7C6CE9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70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0EA7B1-824B-4492-9EC4-4F867BCF2CA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9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23DA38-542B-4EC8-80C9-392B2F0C603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635435-B341-496E-9BA4-A11F0A8FB6A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6C487B-AA9A-483F-8DA6-3D2CD205E66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6190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FBD1D8-A2BD-46D0-A74C-B432F474B57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23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A0049A-55FC-4A7E-9C7D-668C75D5F80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92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0FC070-D005-4BCD-AFF0-2D572738DF2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17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C081FE-BCAE-42D1-A6DC-ED17D1DDBFD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0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PT Astra Sans" pitchFamily="34"/>
                <a:ea typeface="Tahoma" pitchFamily="2"/>
                <a:cs typeface="Tahoma" pitchFamily="2"/>
              </a:defRPr>
            </a:lvl1pPr>
          </a:lstStyle>
          <a:p>
            <a:pPr lvl="0"/>
            <a:fld id="{3E70018F-321B-422C-AA9E-D65F00B5C314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ru-RU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PT Astra Sans" pitchFamily="34"/>
          <a:ea typeface="Tahoma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ru-RU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PT Astra Sans" pitchFamily="34"/>
          <a:ea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432359" y="1333440"/>
            <a:ext cx="9071640" cy="2023559"/>
          </a:xfrm>
        </p:spPr>
        <p:txBody>
          <a:bodyPr vert="horz"/>
          <a:lstStyle/>
          <a:p>
            <a:pPr lvl="0"/>
            <a:r>
              <a:rPr lang="ru-RU" sz="3600" b="1"/>
              <a:t>Диорама - это искусство, </a:t>
            </a:r>
            <a:br>
              <a:rPr lang="ru-RU" sz="3600"/>
            </a:br>
            <a:r>
              <a:rPr lang="ru-RU" sz="3600"/>
              <a:t>рожденное в XIX веке, которое продолжает вдохновлять, находя применение в музеях, кино, образовании и рекламе.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6336000" cy="1238039"/>
          </a:xfrm>
        </p:spPr>
        <p:txBody>
          <a:bodyPr vert="horz"/>
          <a:lstStyle/>
          <a:p>
            <a:pPr lvl="0"/>
            <a:r>
              <a:rPr lang="ru-RU"/>
              <a:t>Примеры диорам из открытых источников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0000" y="72000"/>
            <a:ext cx="2901240" cy="27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00" y="1440000"/>
            <a:ext cx="5510160" cy="33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64000" y="2520000"/>
            <a:ext cx="5544000" cy="3110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76000" y="57960"/>
            <a:ext cx="9071640" cy="1238039"/>
          </a:xfrm>
        </p:spPr>
        <p:txBody>
          <a:bodyPr vert="horz"/>
          <a:lstStyle/>
          <a:p>
            <a:pPr lvl="0"/>
            <a:r>
              <a:rPr lang="ru-RU"/>
              <a:t>Материалы, которые могут пригодится в изготовлении диорамы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44035" y="1280520"/>
            <a:ext cx="4347000" cy="2884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/>
          <p:cNvSpPr txBox="1">
            <a:spLocks noGrp="1"/>
          </p:cNvSpPr>
          <p:nvPr>
            <p:ph type="title" idx="4294967295"/>
          </p:nvPr>
        </p:nvSpPr>
        <p:spPr>
          <a:xfrm>
            <a:off x="6275070" y="4164840"/>
            <a:ext cx="3084930" cy="1424430"/>
          </a:xfrm>
        </p:spPr>
        <p:txBody>
          <a:bodyPr vert="horz"/>
          <a:lstStyle/>
          <a:p>
            <a:pPr lvl="0"/>
            <a:r>
              <a:rPr lang="ru-RU" sz="2000" dirty="0"/>
              <a:t>Также на фото нет большой банки клея ПВА и кучки картона от разных коробок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58000" y="2520000"/>
            <a:ext cx="2934000" cy="2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000" y="1296000"/>
            <a:ext cx="3247200" cy="287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76000" y="599760"/>
            <a:ext cx="9071640" cy="3288239"/>
          </a:xfrm>
        </p:spPr>
        <p:txBody>
          <a:bodyPr vert="horz">
            <a:normAutofit fontScale="92500" lnSpcReduction="20000"/>
          </a:bodyPr>
          <a:lstStyle/>
          <a:p>
            <a:pPr lvl="0"/>
            <a:r>
              <a:rPr lang="ru-RU"/>
              <a:t>Для изготовления и украшения ландшафта можно использовать как любые подручные материалы (нитки, кусочки ткани, бумагу, проволоку и т. п.), природные материалы (высушенный мох, веточки, мелкие камни, песок, соль, сушеные травинки, соломинки и др.), так и профессионально изготовленные элементы специально для диорам с определенным масштабом.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720000" y="275760"/>
            <a:ext cx="9071640" cy="946440"/>
          </a:xfrm>
        </p:spPr>
        <p:txBody>
          <a:bodyPr vert="horz"/>
          <a:lstStyle/>
          <a:p>
            <a:pPr lvl="0"/>
            <a:r>
              <a:rPr lang="ru-RU" sz="3200"/>
              <a:t>1. Процесс формирования каркаса будущего ландшафта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40" y="2338850"/>
            <a:ext cx="3441240" cy="146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55620" y="1947040"/>
            <a:ext cx="3330360" cy="224689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5"/>
          <p:cNvSpPr txBox="1">
            <a:spLocks noGrp="1"/>
          </p:cNvSpPr>
          <p:nvPr>
            <p:ph type="title" idx="4294967295"/>
          </p:nvPr>
        </p:nvSpPr>
        <p:spPr>
          <a:xfrm>
            <a:off x="7056000" y="1512000"/>
            <a:ext cx="2880000" cy="2621520"/>
          </a:xfrm>
        </p:spPr>
        <p:txBody>
          <a:bodyPr vert="horz"/>
          <a:lstStyle/>
          <a:p>
            <a:pPr lvl="0"/>
            <a:r>
              <a:rPr lang="ru-RU" sz="2000" b="1"/>
              <a:t>Для изготовления прочного каркаса в ход идут различные материалы:  коробки от обуви и бытовой техники, пенопласт, изолон, малярный скотч и клей.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625" y="2705679"/>
            <a:ext cx="4387680" cy="200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2321" y="2626851"/>
            <a:ext cx="4248000" cy="21622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/>
          <p:cNvSpPr txBox="1">
            <a:spLocks noGrp="1"/>
          </p:cNvSpPr>
          <p:nvPr>
            <p:ph type="title" idx="4294967295"/>
          </p:nvPr>
        </p:nvSpPr>
        <p:spPr>
          <a:xfrm>
            <a:off x="648360" y="137880"/>
            <a:ext cx="9071640" cy="1806119"/>
          </a:xfrm>
        </p:spPr>
        <p:txBody>
          <a:bodyPr vert="horz" anchor="t"/>
          <a:lstStyle/>
          <a:p>
            <a:pPr lvl="0"/>
            <a:r>
              <a:rPr lang="ru-RU" sz="3200"/>
              <a:t>2. Использование техники папье-маше для формирования мелких деталей ландшафта, сглаживания углов, лепки более плавных изгибов холмов и пригорков.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238039"/>
          </a:xfrm>
        </p:spPr>
        <p:txBody>
          <a:bodyPr vert="horz"/>
          <a:lstStyle/>
          <a:p>
            <a:pPr lvl="0"/>
            <a:r>
              <a:rPr lang="ru-RU"/>
              <a:t>«побочные эффекты» работы в техники папье-маше: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503999" y="1614600"/>
            <a:ext cx="9071640" cy="3288239"/>
          </a:xfrm>
        </p:spPr>
        <p:txBody>
          <a:bodyPr vert="horz"/>
          <a:lstStyle/>
          <a:p>
            <a:pPr lvl="0">
              <a:buSzPct val="45000"/>
              <a:buFont typeface="StarSymbol"/>
              <a:buChar char="●"/>
            </a:pPr>
            <a:r>
              <a:rPr lang="ru-RU"/>
              <a:t>Развитие мелкой моторики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Развитие креативного мышления</a:t>
            </a:r>
          </a:p>
          <a:p>
            <a:pPr lvl="0">
              <a:buSzPct val="45000"/>
              <a:buFont typeface="StarSymbol"/>
              <a:buChar char="●"/>
            </a:pPr>
            <a:r>
              <a:rPr lang="ru-RU"/>
              <a:t>Возможность вдоволь измазаться в  клейкой массе и подурачится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360000" y="210600"/>
            <a:ext cx="9503640" cy="1085400"/>
          </a:xfrm>
        </p:spPr>
        <p:txBody>
          <a:bodyPr vert="horz"/>
          <a:lstStyle/>
          <a:p>
            <a:pPr lvl="0" algn="ctr"/>
            <a:r>
              <a:rPr lang="ru-RU"/>
              <a:t>3. Процесс подбора фактуры, цвета и покраски ландшафата диорамы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7776" y="1492785"/>
            <a:ext cx="2951999" cy="179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6828" y="3499426"/>
            <a:ext cx="3816000" cy="1583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7049" y="1679810"/>
            <a:ext cx="3385800" cy="1392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/>
            <a:r>
              <a:rPr lang="ru-RU" sz="3200"/>
              <a:t>Работа с готовыми миниатюрами, роспись и сборка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46"/>
          <a:stretch>
            <a:fillRect/>
          </a:stretch>
        </p:blipFill>
        <p:spPr>
          <a:xfrm>
            <a:off x="288000" y="1307519"/>
            <a:ext cx="5478479" cy="4020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32360" y="1298520"/>
            <a:ext cx="4103640" cy="4029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432000" y="-6480"/>
            <a:ext cx="9432000" cy="1517760"/>
          </a:xfrm>
        </p:spPr>
        <p:txBody>
          <a:bodyPr vert="horz"/>
          <a:lstStyle/>
          <a:p>
            <a:pPr lvl="0"/>
            <a:r>
              <a:rPr lang="ru-RU" sz="3600"/>
              <a:t>Примеры готовых диорам с обучающимися ГБОУ Республики Марий Эл «Новоторъяльская школа-интернат»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8040" y="1745999"/>
            <a:ext cx="4748760" cy="358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000" y="1655999"/>
            <a:ext cx="4536000" cy="3868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44000" y="246600"/>
            <a:ext cx="7992000" cy="1193399"/>
          </a:xfrm>
        </p:spPr>
        <p:txBody>
          <a:bodyPr vert="horz">
            <a:normAutofit fontScale="70000" lnSpcReduction="20000"/>
          </a:bodyPr>
          <a:lstStyle/>
          <a:p>
            <a:pPr lvl="0" algn="ctr"/>
            <a:r>
              <a:rPr lang="ru-RU" sz="4800" b="1"/>
              <a:t>Диорамы, находящиеся в работе с обучающимися школы-интерната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lum bright="16000" contrast="10000"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000" y="1512000"/>
            <a:ext cx="4585319" cy="372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lum bright="12000"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2000" y="1512000"/>
            <a:ext cx="4680000" cy="37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 amt="49000"/>
          </a:blip>
          <a:srcRect/>
          <a:stretch>
            <a:fillRect/>
          </a:stretch>
        </p:blipFill>
        <p:spPr>
          <a:xfrm>
            <a:off x="360" y="0"/>
            <a:ext cx="10079640" cy="56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44000" y="1326600"/>
            <a:ext cx="7992000" cy="1193399"/>
          </a:xfrm>
        </p:spPr>
        <p:txBody>
          <a:bodyPr vert="horz"/>
          <a:lstStyle/>
          <a:p>
            <a:pPr lvl="0" algn="ctr"/>
            <a:r>
              <a:rPr lang="ru-RU" sz="4800" b="1"/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246</Words>
  <Application>Microsoft Office PowerPoint</Application>
  <PresentationFormat>Произвольный</PresentationFormat>
  <Paragraphs>29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PT Astra Sans</vt:lpstr>
      <vt:lpstr>StarSymbol</vt:lpstr>
      <vt:lpstr>Обычный</vt:lpstr>
      <vt:lpstr>Диорама - это искусство,  рожденное в XIX веке, которое продолжает вдохновлять, находя применение в музеях, кино, образовании и рекламе.</vt:lpstr>
      <vt:lpstr>Примеры диорам из открытых источников</vt:lpstr>
      <vt:lpstr>Материалы, которые могут пригодится в изготовлении диорамы</vt:lpstr>
      <vt:lpstr>Презентация PowerPoint</vt:lpstr>
      <vt:lpstr>1. Процесс формирования каркаса будущего ландшафта</vt:lpstr>
      <vt:lpstr>2. Использование техники папье-маше для формирования мелких деталей ландшафта, сглаживания углов, лепки более плавных изгибов холмов и пригорков.</vt:lpstr>
      <vt:lpstr>«побочные эффекты» работы в техники папье-маше:</vt:lpstr>
      <vt:lpstr>Презентация PowerPoint</vt:lpstr>
      <vt:lpstr>Работа с готовыми миниатюрами, роспись и сборка</vt:lpstr>
      <vt:lpstr>Примеры готовых диорам с обучающимися ГБОУ Республики Марий Эл «Новоторъяльская школа-интернат»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Диорама - это искусство,  рожденное в XIX веке, которое продолжает вдохновлять, находя применение в музеях, кино, образовании и рекламе.</dc:title>
  <dc:creator>User</dc:creator>
  <cp:lastModifiedBy>denis salikov</cp:lastModifiedBy>
  <cp:revision>42</cp:revision>
  <dcterms:created xsi:type="dcterms:W3CDTF">2026-04-02T12:01:52Z</dcterms:created>
  <dcterms:modified xsi:type="dcterms:W3CDTF">2026-06-29T17:02:12Z</dcterms:modified>
</cp:coreProperties>
</file>